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3" r:id="rId3"/>
    <p:sldId id="258" r:id="rId4"/>
    <p:sldId id="259" r:id="rId5"/>
    <p:sldId id="264" r:id="rId6"/>
    <p:sldId id="260"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3447" autoAdjust="0"/>
  </p:normalViewPr>
  <p:slideViewPr>
    <p:cSldViewPr snapToGrid="0">
      <p:cViewPr varScale="1">
        <p:scale>
          <a:sx n="90" d="100"/>
          <a:sy n="90" d="100"/>
        </p:scale>
        <p:origin x="62" y="9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13B7FBD0-1B03-4D1D-B5F6-C59D31497701}"/>
    <pc:docChg chg="delSld modSld">
      <pc:chgData name="Rahul Kumar" userId="5d93dae5539c9652" providerId="LiveId" clId="{13B7FBD0-1B03-4D1D-B5F6-C59D31497701}" dt="2024-05-11T13:22:25.364" v="3" actId="1076"/>
      <pc:docMkLst>
        <pc:docMk/>
      </pc:docMkLst>
      <pc:sldChg chg="modSp">
        <pc:chgData name="Rahul Kumar" userId="5d93dae5539c9652" providerId="LiveId" clId="{13B7FBD0-1B03-4D1D-B5F6-C59D31497701}" dt="2024-05-11T13:22:25.364" v="3" actId="1076"/>
        <pc:sldMkLst>
          <pc:docMk/>
          <pc:sldMk cId="937297135" sldId="259"/>
        </pc:sldMkLst>
        <pc:picChg chg="mod">
          <ac:chgData name="Rahul Kumar" userId="5d93dae5539c9652" providerId="LiveId" clId="{13B7FBD0-1B03-4D1D-B5F6-C59D31497701}" dt="2024-05-11T13:22:25.364" v="3" actId="1076"/>
          <ac:picMkLst>
            <pc:docMk/>
            <pc:sldMk cId="937297135" sldId="259"/>
            <ac:picMk id="2050" creationId="{00000000-0000-0000-0000-000000000000}"/>
          </ac:picMkLst>
        </pc:picChg>
      </pc:sldChg>
      <pc:sldChg chg="del">
        <pc:chgData name="Rahul Kumar" userId="5d93dae5539c9652" providerId="LiveId" clId="{13B7FBD0-1B03-4D1D-B5F6-C59D31497701}" dt="2024-01-29T16:11:42.678" v="0" actId="2696"/>
        <pc:sldMkLst>
          <pc:docMk/>
          <pc:sldMk cId="642983119" sldId="265"/>
        </pc:sldMkLst>
      </pc:sldChg>
      <pc:sldChg chg="del">
        <pc:chgData name="Rahul Kumar" userId="5d93dae5539c9652" providerId="LiveId" clId="{13B7FBD0-1B03-4D1D-B5F6-C59D31497701}" dt="2024-01-29T16:12:09.752" v="1" actId="2696"/>
        <pc:sldMkLst>
          <pc:docMk/>
          <pc:sldMk cId="3805858532" sldId="266"/>
        </pc:sldMkLst>
      </pc:sldChg>
      <pc:sldChg chg="del">
        <pc:chgData name="Rahul Kumar" userId="5d93dae5539c9652" providerId="LiveId" clId="{13B7FBD0-1B03-4D1D-B5F6-C59D31497701}" dt="2024-01-29T16:12:12.702" v="2" actId="2696"/>
        <pc:sldMkLst>
          <pc:docMk/>
          <pc:sldMk cId="2387816183" sldId="268"/>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C44A5-E41B-44BD-BA3C-92C0A1250DBC}"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125631-5827-408A-9F0D-BB2A228B4014}" type="slidenum">
              <a:rPr lang="en-US" smtClean="0"/>
              <a:t>‹#›</a:t>
            </a:fld>
            <a:endParaRPr lang="en-US"/>
          </a:p>
        </p:txBody>
      </p:sp>
    </p:spTree>
    <p:extLst>
      <p:ext uri="{BB962C8B-B14F-4D97-AF65-F5344CB8AC3E}">
        <p14:creationId xmlns:p14="http://schemas.microsoft.com/office/powerpoint/2010/main" val="266814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125631-5827-408A-9F0D-BB2A228B4014}" type="slidenum">
              <a:rPr lang="en-US" smtClean="0"/>
              <a:t>1</a:t>
            </a:fld>
            <a:endParaRPr lang="en-US"/>
          </a:p>
        </p:txBody>
      </p:sp>
    </p:spTree>
    <p:extLst>
      <p:ext uri="{BB962C8B-B14F-4D97-AF65-F5344CB8AC3E}">
        <p14:creationId xmlns:p14="http://schemas.microsoft.com/office/powerpoint/2010/main" val="250626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11-05-2024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11-05-2024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638944" y="4925829"/>
            <a:ext cx="2359749" cy="923330"/>
          </a:xfrm>
          <a:prstGeom prst="rect">
            <a:avLst/>
          </a:prstGeom>
          <a:noFill/>
        </p:spPr>
        <p:txBody>
          <a:bodyPr wrap="none" rtlCol="0">
            <a:spAutoFit/>
          </a:bodyPr>
          <a:lstStyle/>
          <a:p>
            <a:endParaRPr lang="en-IN" b="1" dirty="0"/>
          </a:p>
          <a:p>
            <a:r>
              <a:rPr lang="en-IN" b="1" dirty="0"/>
              <a:t>Importance of big data</a:t>
            </a:r>
          </a:p>
          <a:p>
            <a:r>
              <a:rPr lang="en-US" b="1" dirty="0"/>
              <a:t>Mapped with CO1</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Importance of big data</a:t>
            </a:r>
          </a:p>
        </p:txBody>
      </p:sp>
      <p:sp>
        <p:nvSpPr>
          <p:cNvPr id="3" name="Content Placeholder 2"/>
          <p:cNvSpPr>
            <a:spLocks noGrp="1"/>
          </p:cNvSpPr>
          <p:nvPr>
            <p:ph idx="1"/>
          </p:nvPr>
        </p:nvSpPr>
        <p:spPr/>
        <p:txBody>
          <a:bodyPr>
            <a:normAutofit/>
          </a:bodyPr>
          <a:lstStyle/>
          <a:p>
            <a:pPr fontAlgn="base"/>
            <a:r>
              <a:rPr lang="en-US" dirty="0"/>
              <a:t>The importance of Big Data in today's business landscape cannot be overstated. </a:t>
            </a:r>
          </a:p>
          <a:p>
            <a:pPr fontAlgn="base"/>
            <a:endParaRPr lang="en-US" dirty="0"/>
          </a:p>
          <a:p>
            <a:pPr fontAlgn="base"/>
            <a:r>
              <a:rPr lang="en-US" dirty="0"/>
              <a:t>Big Data serves as a catalyst for informed decision-making, offering organizations unprecedented opportunities to gain insights from vast and diverse datasets. One of its key values lies in its ability to reveal patterns, trends, and correlations that might otherwise remain hidden in traditional data sources. </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452" y="1162594"/>
            <a:ext cx="10515600" cy="4387352"/>
          </a:xfrm>
        </p:spPr>
        <p:txBody>
          <a:bodyPr>
            <a:normAutofit/>
          </a:bodyPr>
          <a:lstStyle/>
          <a:p>
            <a:r>
              <a:rPr lang="en-US" dirty="0"/>
              <a:t>Moreover, Big Data plays a crucial role in enhancing operational efficiency. By harnessing large datasets, organizations can identify areas for improvement, streamline workflows, and reduce inefficiencies. </a:t>
            </a:r>
          </a:p>
          <a:p>
            <a:pPr marL="0" indent="0">
              <a:buNone/>
            </a:pP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ig Data Analytics: What it is and why it matters | S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827" y="2753852"/>
            <a:ext cx="4003527" cy="3488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1216025"/>
            <a:ext cx="10515600" cy="4351338"/>
          </a:xfrm>
        </p:spPr>
        <p:txBody>
          <a:bodyPr>
            <a:normAutofit/>
          </a:bodyPr>
          <a:lstStyle/>
          <a:p>
            <a:r>
              <a:rPr lang="en-US" dirty="0"/>
              <a:t>The application of Big Data extends beyond internal operations to customer-centric strategies.</a:t>
            </a:r>
          </a:p>
          <a:p>
            <a:r>
              <a:rPr lang="en-US" dirty="0"/>
              <a:t> Analyzing customer behavior and preferences allows businesses to tailor products and services, personalize marketing efforts, and ultimately enhance the customer experience. This personalized approach not only fosters customer loyalty but also opens avenues for revenue growth.</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n Introduction to Hadoop Ecosystem for Big Data - Analytics Vidhya"/>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4276" b="15564"/>
          <a:stretch/>
        </p:blipFill>
        <p:spPr bwMode="auto">
          <a:xfrm>
            <a:off x="2421467" y="4148422"/>
            <a:ext cx="6946896" cy="26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29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46" y="1211581"/>
            <a:ext cx="10515600" cy="4351338"/>
          </a:xfrm>
        </p:spPr>
        <p:txBody>
          <a:bodyPr>
            <a:normAutofit/>
          </a:bodyPr>
          <a:lstStyle/>
          <a:p>
            <a:r>
              <a:rPr lang="en-US" dirty="0"/>
              <a:t>In addition to its impact on individual businesses, Big Data has broader implications for societal advancements. </a:t>
            </a:r>
          </a:p>
          <a:p>
            <a:r>
              <a:rPr lang="en-US" dirty="0"/>
              <a:t>It fuels research in various fields, including healthcare, where the analysis of large-scale health data can lead to breakthroughs in disease prevention and treatment. It also contributes to smart city initiatives, optimizing urban planning and resource management.</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y is Big Data Analytics So Important? - Whizlabs Bl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7964" y="3680732"/>
            <a:ext cx="4924425"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5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237796"/>
            <a:ext cx="10515600" cy="4351338"/>
          </a:xfrm>
        </p:spPr>
        <p:txBody>
          <a:bodyPr>
            <a:normAutofit lnSpcReduction="10000"/>
          </a:bodyPr>
          <a:lstStyle/>
          <a:p>
            <a:pPr fontAlgn="base"/>
            <a:r>
              <a:rPr lang="en-US" dirty="0"/>
              <a:t>As technology continues to evolve, the importance of Big Data will only intensify. </a:t>
            </a:r>
          </a:p>
          <a:p>
            <a:pPr fontAlgn="base"/>
            <a:r>
              <a:rPr lang="en-US" dirty="0"/>
              <a:t>The ability to harness, analyze, and derive meaningful insights from vast datasets is becoming a competitive differentiator across industries. </a:t>
            </a:r>
          </a:p>
          <a:p>
            <a:pPr fontAlgn="base"/>
            <a:r>
              <a:rPr lang="en-US" dirty="0"/>
              <a:t>Businesses that embrace Big Data analytics are better positioned to adapt to change, capitalize on emerging trends, and navigate the complexities of the modern digital landscape. In essence, Big Data is not just a tool for data analysis; it is a strategic asset that empowers organizations to thrive in an era where information is a cornerstone of success.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97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 is Big Data Analytics | Big Data Tools | Edureka">
            <a:extLst>
              <a:ext uri="{FF2B5EF4-FFF2-40B4-BE49-F238E27FC236}">
                <a16:creationId xmlns:a16="http://schemas.microsoft.com/office/drawing/2014/main" id="{476892E1-EB53-EC4E-52B9-0C1B4AA4F6F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482948" y="1238250"/>
            <a:ext cx="91213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42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361</Words>
  <Application>Microsoft Office PowerPoint</Application>
  <PresentationFormat>Widescreen</PresentationFormat>
  <Paragraphs>25</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Calibri</vt:lpstr>
      <vt:lpstr>Calibri Light</vt:lpstr>
      <vt:lpstr>Casper</vt:lpstr>
      <vt:lpstr>Raleway ExtraBold</vt:lpstr>
      <vt:lpstr>Times New Roman</vt:lpstr>
      <vt:lpstr>Office Theme</vt:lpstr>
      <vt:lpstr>PowerPoint Presentation</vt:lpstr>
      <vt:lpstr>Importance of big data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Rahul Kumar</cp:lastModifiedBy>
  <cp:revision>59</cp:revision>
  <dcterms:created xsi:type="dcterms:W3CDTF">2022-02-18T00:35:21Z</dcterms:created>
  <dcterms:modified xsi:type="dcterms:W3CDTF">2024-05-11T13:22:28Z</dcterms:modified>
</cp:coreProperties>
</file>