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58" r:id="rId4"/>
    <p:sldId id="259" r:id="rId5"/>
    <p:sldId id="264" r:id="rId6"/>
    <p:sldId id="260" r:id="rId7"/>
    <p:sldId id="262"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initials="A" lastIdx="1" clrIdx="0">
    <p:extLst>
      <p:ext uri="{19B8F6BF-5375-455C-9EA6-DF929625EA0E}">
        <p15:presenceInfo xmlns:p15="http://schemas.microsoft.com/office/powerpoint/2012/main" userId="Anki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810" autoAdjust="0"/>
    <p:restoredTop sz="93447" autoAdjust="0"/>
  </p:normalViewPr>
  <p:slideViewPr>
    <p:cSldViewPr snapToGrid="0">
      <p:cViewPr varScale="1">
        <p:scale>
          <a:sx n="86" d="100"/>
          <a:sy n="86" d="100"/>
        </p:scale>
        <p:origin x="62"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Kumar" userId="5d93dae5539c9652" providerId="LiveId" clId="{0CD7E05D-391E-4C5B-B943-6601E9AE3CBA}"/>
    <pc:docChg chg="delSld">
      <pc:chgData name="Rahul Kumar" userId="5d93dae5539c9652" providerId="LiveId" clId="{0CD7E05D-391E-4C5B-B943-6601E9AE3CBA}" dt="2024-01-29T17:29:21.187" v="0" actId="2696"/>
      <pc:docMkLst>
        <pc:docMk/>
      </pc:docMkLst>
      <pc:sldChg chg="del">
        <pc:chgData name="Rahul Kumar" userId="5d93dae5539c9652" providerId="LiveId" clId="{0CD7E05D-391E-4C5B-B943-6601E9AE3CBA}" dt="2024-01-29T17:29:21.187" v="0" actId="2696"/>
        <pc:sldMkLst>
          <pc:docMk/>
          <pc:sldMk cId="516312665" sldId="267"/>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3-12-17T16:05:48.999"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177435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717061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8308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10403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904A9C-3FC4-45B2-A765-A206EC729EBD}" type="datetimeFigureOut">
              <a:rPr lang="en-IN" smtClean="0"/>
              <a:t>29-01-2024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2842257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C904A9C-3FC4-45B2-A765-A206EC729EBD}" type="datetimeFigureOut">
              <a:rPr lang="en-IN" smtClean="0"/>
              <a:t>29-01-2024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629495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C904A9C-3FC4-45B2-A765-A206EC729EBD}" type="datetimeFigureOut">
              <a:rPr lang="en-IN" smtClean="0"/>
              <a:t>29-01-2024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07294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C904A9C-3FC4-45B2-A765-A206EC729EBD}" type="datetimeFigureOut">
              <a:rPr lang="en-IN" smtClean="0"/>
              <a:t>29-01-2024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808846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904A9C-3FC4-45B2-A765-A206EC729EBD}" type="datetimeFigureOut">
              <a:rPr lang="en-IN" smtClean="0"/>
              <a:t>29-01-2024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6014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29-01-2024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018369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29-01-2024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64336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04A9C-3FC4-45B2-A765-A206EC729EBD}" type="datetimeFigureOut">
              <a:rPr lang="en-IN" smtClean="0"/>
              <a:t>29-01-2024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A2873-FC4F-4F61-A952-30BDA241D8FD}" type="slidenum">
              <a:rPr lang="en-IN" smtClean="0"/>
              <a:t>‹#›</a:t>
            </a:fld>
            <a:endParaRPr lang="en-IN"/>
          </a:p>
        </p:txBody>
      </p:sp>
    </p:spTree>
    <p:extLst>
      <p:ext uri="{BB962C8B-B14F-4D97-AF65-F5344CB8AC3E}">
        <p14:creationId xmlns:p14="http://schemas.microsoft.com/office/powerpoint/2010/main" val="3439664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981051" y="1562755"/>
            <a:ext cx="9210124" cy="362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 Big Data Analytics</a:t>
            </a:r>
          </a:p>
          <a:p>
            <a:pPr lvl="0"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Code: 20CST-471</a:t>
            </a:r>
          </a:p>
          <a:p>
            <a:pPr eaLnBrk="1" hangingPunct="1"/>
            <a:endParaRPr lang="en-US" sz="1600"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4"/>
            <a:ext cx="2447786"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a:latin typeface="Times New Roman" panose="02020603050405020304" pitchFamily="18" charset="0"/>
                <a:cs typeface="Times New Roman" panose="02020603050405020304" pitchFamily="18" charset="0"/>
              </a:rPr>
              <a:t>Er. Ankita Sharma</a:t>
            </a:r>
          </a:p>
        </p:txBody>
      </p:sp>
      <p:sp>
        <p:nvSpPr>
          <p:cNvPr id="5" name="TextBox 4"/>
          <p:cNvSpPr txBox="1"/>
          <p:nvPr/>
        </p:nvSpPr>
        <p:spPr>
          <a:xfrm>
            <a:off x="1638944" y="4925829"/>
            <a:ext cx="2396746" cy="923330"/>
          </a:xfrm>
          <a:prstGeom prst="rect">
            <a:avLst/>
          </a:prstGeom>
          <a:noFill/>
        </p:spPr>
        <p:txBody>
          <a:bodyPr wrap="none" rtlCol="0">
            <a:spAutoFit/>
          </a:bodyPr>
          <a:lstStyle/>
          <a:p>
            <a:endParaRPr lang="en-IN" b="1" dirty="0"/>
          </a:p>
          <a:p>
            <a:r>
              <a:rPr lang="en-IN" dirty="0"/>
              <a:t>Introduction to Hadoop</a:t>
            </a:r>
          </a:p>
          <a:p>
            <a:r>
              <a:rPr lang="en-US" b="1" dirty="0"/>
              <a:t>Mapped with CO2</a:t>
            </a:r>
            <a:endParaRPr lang="en-IN" b="1" dirty="0"/>
          </a:p>
        </p:txBody>
      </p:sp>
    </p:spTree>
    <p:extLst>
      <p:ext uri="{BB962C8B-B14F-4D97-AF65-F5344CB8AC3E}">
        <p14:creationId xmlns:p14="http://schemas.microsoft.com/office/powerpoint/2010/main" val="2004281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Introduction to Hadoop</a:t>
            </a:r>
          </a:p>
        </p:txBody>
      </p:sp>
      <p:sp>
        <p:nvSpPr>
          <p:cNvPr id="3" name="Content Placeholder 2"/>
          <p:cNvSpPr>
            <a:spLocks noGrp="1"/>
          </p:cNvSpPr>
          <p:nvPr>
            <p:ph idx="1"/>
          </p:nvPr>
        </p:nvSpPr>
        <p:spPr/>
        <p:txBody>
          <a:bodyPr>
            <a:normAutofit/>
          </a:bodyPr>
          <a:lstStyle/>
          <a:p>
            <a:pPr algn="just" fontAlgn="base"/>
            <a:r>
              <a:rPr lang="en-US" dirty="0"/>
              <a:t>Hadoop is an open-source framework designed for distributed storage and processing of large data sets.</a:t>
            </a:r>
          </a:p>
          <a:p>
            <a:pPr algn="just" fontAlgn="base"/>
            <a:r>
              <a:rPr lang="en-US" dirty="0"/>
              <a:t> It provides a scalable, reliable, and fault-tolerant solution for handling big data across clusters of commodity hardware. The project is managed by the Apache Software Foundation and has become a foundational technology in the field of big data analytics.</a:t>
            </a:r>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988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0452" y="1045029"/>
            <a:ext cx="10515600" cy="4504917"/>
          </a:xfrm>
        </p:spPr>
        <p:txBody>
          <a:bodyPr>
            <a:normAutofit/>
          </a:bodyPr>
          <a:lstStyle/>
          <a:p>
            <a:pPr marL="0" indent="0">
              <a:buNone/>
            </a:pPr>
            <a:r>
              <a:rPr lang="en-IN" b="1" dirty="0"/>
              <a:t>Key Components of Hadoop:</a:t>
            </a:r>
          </a:p>
          <a:p>
            <a:r>
              <a:rPr lang="en-US" b="1" dirty="0"/>
              <a:t>Hadoop Distributed File System (HDFS):</a:t>
            </a:r>
            <a:endParaRPr lang="en-US" dirty="0"/>
          </a:p>
          <a:p>
            <a:r>
              <a:rPr lang="en-US" dirty="0"/>
              <a:t>HDFS is the primary storage system used by Hadoop. It breaks large files into smaller blocks, distributes them across nodes in a cluster, and replicates them for fault tolerance.</a:t>
            </a:r>
          </a:p>
          <a:p>
            <a:pPr marL="0" indent="0">
              <a:buNone/>
            </a:pPr>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Hadoop - Pros and Cons - GeeksforGeek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02200" y="3260936"/>
            <a:ext cx="4711330" cy="3235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009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5909" y="1216025"/>
            <a:ext cx="10515600" cy="4351338"/>
          </a:xfrm>
        </p:spPr>
        <p:txBody>
          <a:bodyPr>
            <a:normAutofit/>
          </a:bodyPr>
          <a:lstStyle/>
          <a:p>
            <a:r>
              <a:rPr lang="en-US" b="1" dirty="0"/>
              <a:t>Map Reduce:</a:t>
            </a:r>
            <a:endParaRPr lang="en-US" dirty="0"/>
          </a:p>
          <a:p>
            <a:r>
              <a:rPr lang="en-US" dirty="0"/>
              <a:t>Map Reduce is a programming model and processing engine for distributed data processing. It allows the parallel processing of large datasets by breaking tasks into map and reduce phases.</a:t>
            </a:r>
          </a:p>
          <a:p>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Explain Hadoop Ecosystem and briefly explain its components. - TechBlogM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4774" y="3187700"/>
            <a:ext cx="3578225" cy="3498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297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1446" y="1211581"/>
            <a:ext cx="10515600" cy="4351338"/>
          </a:xfrm>
        </p:spPr>
        <p:txBody>
          <a:bodyPr>
            <a:normAutofit/>
          </a:bodyPr>
          <a:lstStyle/>
          <a:p>
            <a:r>
              <a:rPr lang="en-US" b="1" dirty="0"/>
              <a:t>YARN (Yet Another Resource Negotiator):</a:t>
            </a:r>
            <a:endParaRPr lang="en-US" dirty="0"/>
          </a:p>
          <a:p>
            <a:r>
              <a:rPr lang="en-US" dirty="0"/>
              <a:t>YARN is a resource management layer that separates the job scheduling and resource management functions. It enables multiple applications to share resources in a Hadoop cluster.</a:t>
            </a:r>
          </a:p>
          <a:p>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Hadoop Ecosystem | Hadoop Tools for Crunching Big Data | Edurek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1875" y="3073400"/>
            <a:ext cx="5734346" cy="328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50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949" y="1237796"/>
            <a:ext cx="10515600" cy="4351338"/>
          </a:xfrm>
        </p:spPr>
        <p:txBody>
          <a:bodyPr>
            <a:normAutofit fontScale="92500" lnSpcReduction="20000"/>
          </a:bodyPr>
          <a:lstStyle/>
          <a:p>
            <a:r>
              <a:rPr lang="en-US" b="1" dirty="0"/>
              <a:t>Core Concepts of Hadoop:</a:t>
            </a:r>
          </a:p>
          <a:p>
            <a:r>
              <a:rPr lang="en-US" b="1" dirty="0"/>
              <a:t>Scalability:</a:t>
            </a:r>
            <a:endParaRPr lang="en-US" dirty="0"/>
          </a:p>
          <a:p>
            <a:pPr lvl="1"/>
            <a:r>
              <a:rPr lang="en-US" dirty="0"/>
              <a:t>Hadoop is designed to scale horizontally, allowing organizations to add more nodes to the cluster as data and processing requirements grow. This scalability makes it suitable for handling large and diverse datasets.</a:t>
            </a:r>
          </a:p>
          <a:p>
            <a:r>
              <a:rPr lang="en-US" b="1" dirty="0"/>
              <a:t>Fault Tolerance:</a:t>
            </a:r>
            <a:endParaRPr lang="en-US" dirty="0"/>
          </a:p>
          <a:p>
            <a:pPr lvl="1"/>
            <a:r>
              <a:rPr lang="en-US" dirty="0"/>
              <a:t>Hadoop ensures fault tolerance through data replication. Each data block is replicated across multiple nodes, so if one node fails, the data is still accessible from other replicas.</a:t>
            </a:r>
          </a:p>
          <a:p>
            <a:r>
              <a:rPr lang="en-US" b="1" dirty="0"/>
              <a:t>Data Locality:</a:t>
            </a:r>
            <a:endParaRPr lang="en-US" dirty="0"/>
          </a:p>
          <a:p>
            <a:pPr lvl="1"/>
            <a:r>
              <a:rPr lang="en-US" dirty="0"/>
              <a:t>Hadoop leverages data locality, meaning that computation is performed on the same node where the data resides. This reduces the need for data transfer across the network, improving processing efficiency.</a:t>
            </a:r>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0978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hat Is Hadoop? Components of Hadoop and How Does It Work [Updated]">
            <a:extLst>
              <a:ext uri="{FF2B5EF4-FFF2-40B4-BE49-F238E27FC236}">
                <a16:creationId xmlns:a16="http://schemas.microsoft.com/office/drawing/2014/main" id="{FD77652A-ECA8-F758-3545-C11C8664064C}"/>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057400" y="1411288"/>
            <a:ext cx="8077200" cy="454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45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adoop migration to Azure - Azure Architecture Center | Microsoft Learn">
            <a:extLst>
              <a:ext uri="{FF2B5EF4-FFF2-40B4-BE49-F238E27FC236}">
                <a16:creationId xmlns:a16="http://schemas.microsoft.com/office/drawing/2014/main" id="{0A176DE4-85D5-6369-4DBE-0B0C5B1CE708}"/>
              </a:ext>
            </a:extLst>
          </p:cNvPr>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2317553" y="1189038"/>
            <a:ext cx="7556894" cy="498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126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Hadoop Ecosystem Tools for Big Data &amp; Data Engineering">
            <a:extLst>
              <a:ext uri="{FF2B5EF4-FFF2-40B4-BE49-F238E27FC236}">
                <a16:creationId xmlns:a16="http://schemas.microsoft.com/office/drawing/2014/main" id="{8B10BD76-443C-D9AE-7B88-BBD84C3E9C33}"/>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770717" y="1189038"/>
            <a:ext cx="6650566" cy="498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864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TotalTime>
  <Words>336</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 Black</vt:lpstr>
      <vt:lpstr>Calibri</vt:lpstr>
      <vt:lpstr>Calibri Light</vt:lpstr>
      <vt:lpstr>Casper</vt:lpstr>
      <vt:lpstr>Raleway ExtraBold</vt:lpstr>
      <vt:lpstr>Times New Roman</vt:lpstr>
      <vt:lpstr>Office Theme</vt:lpstr>
      <vt:lpstr>PowerPoint Presentation</vt:lpstr>
      <vt:lpstr>Introduction to Hadoop</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Rahul Kumar</cp:lastModifiedBy>
  <cp:revision>59</cp:revision>
  <dcterms:created xsi:type="dcterms:W3CDTF">2022-02-18T00:35:21Z</dcterms:created>
  <dcterms:modified xsi:type="dcterms:W3CDTF">2024-01-29T17:29:24Z</dcterms:modified>
</cp:coreProperties>
</file>