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59" r:id="rId6"/>
    <p:sldId id="264" r:id="rId7"/>
    <p:sldId id="260" r:id="rId8"/>
    <p:sldId id="266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075FCD50-C157-482E-9B46-94040CFA54F7}"/>
    <pc:docChg chg="delSld">
      <pc:chgData name="Rahul Kumar" userId="5d93dae5539c9652" providerId="LiveId" clId="{075FCD50-C157-482E-9B46-94040CFA54F7}" dt="2024-01-30T14:51:14.279" v="0" actId="2696"/>
      <pc:docMkLst>
        <pc:docMk/>
      </pc:docMkLst>
      <pc:sldChg chg="del">
        <pc:chgData name="Rahul Kumar" userId="5d93dae5539c9652" providerId="LiveId" clId="{075FCD50-C157-482E-9B46-94040CFA54F7}" dt="2024-01-30T14:51:14.279" v="0" actId="2696"/>
        <pc:sldMkLst>
          <pc:docMk/>
          <pc:sldMk cId="3497586232" sldId="271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Big Data Analytics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20CST-471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8944" y="4925829"/>
            <a:ext cx="3827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/>
          </a:p>
          <a:p>
            <a:r>
              <a:rPr lang="en-IN" dirty="0"/>
              <a:t>Introduction to Map Reduce paradigm.</a:t>
            </a:r>
          </a:p>
          <a:p>
            <a:r>
              <a:rPr lang="en-US" b="1" dirty="0"/>
              <a:t>Mapped with CO3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0" y="212725"/>
            <a:ext cx="9537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Apache Spark and its features, </a:t>
            </a:r>
            <a:br>
              <a:rPr lang="en-US" sz="3600" b="1" dirty="0"/>
            </a:br>
            <a:r>
              <a:rPr lang="en-US" sz="3600" b="1" dirty="0"/>
              <a:t>Introduction to Apache </a:t>
            </a:r>
            <a:r>
              <a:rPr lang="en-US" sz="3600" b="1" dirty="0" err="1"/>
              <a:t>Flink</a:t>
            </a:r>
            <a:r>
              <a:rPr lang="en-US" sz="3600" b="1" dirty="0"/>
              <a:t>.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/>
              <a:t>Apache Spark is a powerful, open-source, distributed computing system that provides an advanced analytics engine for large-scale data processing. It is designed for speed, ease of use, and versatility, offering a unified platform for batch processing, interactive queries, streaming analytics, and machine learning</a:t>
            </a: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n Introduction to Apache Flink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60" y="1044575"/>
            <a:ext cx="9027982" cy="508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10858500" cy="52705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Some key features of Apache Spark include:</a:t>
            </a:r>
          </a:p>
          <a:p>
            <a:pPr algn="just"/>
            <a:r>
              <a:rPr lang="en-US" b="1" dirty="0"/>
              <a:t>Speed:</a:t>
            </a:r>
            <a:endParaRPr lang="en-US" dirty="0"/>
          </a:p>
          <a:p>
            <a:pPr lvl="1" algn="just"/>
            <a:r>
              <a:rPr lang="en-US" dirty="0"/>
              <a:t>Spark achieves high-speed data processing through in-memory computation, reducing the need for data to be stored on disk between tasks. This makes it well-suited for iterative algorithms and interactive data analysis.</a:t>
            </a:r>
          </a:p>
          <a:p>
            <a:pPr algn="just"/>
            <a:r>
              <a:rPr lang="en-US" b="1" dirty="0"/>
              <a:t>Ease of Use:</a:t>
            </a:r>
            <a:endParaRPr lang="en-US" dirty="0"/>
          </a:p>
          <a:p>
            <a:pPr lvl="1" algn="just"/>
            <a:r>
              <a:rPr lang="en-US" dirty="0"/>
              <a:t>Spark provides high-level APIs in languages like Scala, Java, Python, and R, making it accessible to a broad audience. It also includes built-in libraries for machine learning (MLlib), graph processing (GraphX), and SQL-based queries (Spark SQL).</a:t>
            </a:r>
          </a:p>
          <a:p>
            <a:pPr algn="just"/>
            <a:r>
              <a:rPr lang="en-US" b="1" dirty="0"/>
              <a:t>Versatility:</a:t>
            </a:r>
            <a:endParaRPr lang="en-US" dirty="0"/>
          </a:p>
          <a:p>
            <a:pPr lvl="1" algn="just"/>
            <a:r>
              <a:rPr lang="en-US" dirty="0"/>
              <a:t>Spark supports various data processing workloads, including batch processing through its core engine, interactive queries with Spark SQL, machine learning with MLlib, and graph processing with GraphX. Additionally, it offers a structured streaming API for real-time data processing.</a:t>
            </a:r>
          </a:p>
          <a:p>
            <a:pPr algn="just"/>
            <a:r>
              <a:rPr lang="en-US" b="1" dirty="0"/>
              <a:t>Fault Tolerance:</a:t>
            </a:r>
            <a:endParaRPr lang="en-US" dirty="0"/>
          </a:p>
          <a:p>
            <a:pPr lvl="1" algn="just"/>
            <a:r>
              <a:rPr lang="en-US" dirty="0"/>
              <a:t>Spark achieves fault tolerance through resilient distributed datasets (RDDs), a fundamental data structure in Spark. RDDs automatically recover lost data partitions on node failures, ensuring the reliability of distributed computations.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ntroduction to Apache Flink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296789"/>
            <a:ext cx="10515600" cy="418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9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46" y="1211581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Introduction to Apache </a:t>
            </a:r>
            <a:r>
              <a:rPr lang="en-US" b="1" dirty="0" err="1"/>
              <a:t>Flink</a:t>
            </a:r>
            <a:r>
              <a:rPr lang="en-US" b="1" dirty="0"/>
              <a:t>:</a:t>
            </a:r>
          </a:p>
          <a:p>
            <a:r>
              <a:rPr lang="en-US" dirty="0"/>
              <a:t>Apache </a:t>
            </a:r>
            <a:r>
              <a:rPr lang="en-US" dirty="0" err="1"/>
              <a:t>Flink</a:t>
            </a:r>
            <a:r>
              <a:rPr lang="en-US" dirty="0"/>
              <a:t>, is another open-source, distributed stream and batch processing framework designed for big data analytics. </a:t>
            </a:r>
            <a:r>
              <a:rPr lang="en-US" dirty="0" err="1"/>
              <a:t>Flink</a:t>
            </a:r>
            <a:r>
              <a:rPr lang="en-US" dirty="0"/>
              <a:t> is known for its low-latency, high-throughput, and exactly-once processing semantics. Some key aspects of Apache 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pache Flink Basics 101: Introduction to Apache Flink | by Shanoj |  Stackademic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86" y="1238250"/>
            <a:ext cx="8053053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7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adoop - Architecture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11" y="1187852"/>
            <a:ext cx="7636572" cy="49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32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arn Everything about MapReduce Architecture &amp; its Component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6" y="1111734"/>
            <a:ext cx="6793198" cy="506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0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335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Office Theme</vt:lpstr>
      <vt:lpstr>PowerPoint Presentation</vt:lpstr>
      <vt:lpstr>Apache Spark and its features,  Introduction to Apache Flink.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Rahul Kumar</cp:lastModifiedBy>
  <cp:revision>63</cp:revision>
  <dcterms:created xsi:type="dcterms:W3CDTF">2022-02-18T00:35:21Z</dcterms:created>
  <dcterms:modified xsi:type="dcterms:W3CDTF">2024-01-30T14:51:15Z</dcterms:modified>
</cp:coreProperties>
</file>