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70" r:id="rId8"/>
    <p:sldId id="269"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D2B01998-69AB-4724-96F3-CDCABE881F29}"/>
    <pc:docChg chg="delSld modSld">
      <pc:chgData name="Rahul Kumar" userId="5d93dae5539c9652" providerId="LiveId" clId="{D2B01998-69AB-4724-96F3-CDCABE881F29}" dt="2024-03-05T05:27:14.640" v="2" actId="1076"/>
      <pc:docMkLst>
        <pc:docMk/>
      </pc:docMkLst>
      <pc:sldChg chg="modSp mod">
        <pc:chgData name="Rahul Kumar" userId="5d93dae5539c9652" providerId="LiveId" clId="{D2B01998-69AB-4724-96F3-CDCABE881F29}" dt="2024-03-04T14:44:37.628" v="0" actId="1076"/>
        <pc:sldMkLst>
          <pc:docMk/>
          <pc:sldMk cId="2036684403" sldId="265"/>
        </pc:sldMkLst>
        <pc:spChg chg="mod">
          <ac:chgData name="Rahul Kumar" userId="5d93dae5539c9652" providerId="LiveId" clId="{D2B01998-69AB-4724-96F3-CDCABE881F29}" dt="2024-03-04T14:44:37.628" v="0" actId="1076"/>
          <ac:spMkLst>
            <pc:docMk/>
            <pc:sldMk cId="2036684403" sldId="265"/>
            <ac:spMk id="5" creationId="{00000000-0000-0000-0000-000000000000}"/>
          </ac:spMkLst>
        </pc:spChg>
      </pc:sldChg>
      <pc:sldChg chg="modSp mod">
        <pc:chgData name="Rahul Kumar" userId="5d93dae5539c9652" providerId="LiveId" clId="{D2B01998-69AB-4724-96F3-CDCABE881F29}" dt="2024-03-05T05:27:14.640" v="2" actId="1076"/>
        <pc:sldMkLst>
          <pc:docMk/>
          <pc:sldMk cId="1300327577" sldId="266"/>
        </pc:sldMkLst>
        <pc:spChg chg="mod">
          <ac:chgData name="Rahul Kumar" userId="5d93dae5539c9652" providerId="LiveId" clId="{D2B01998-69AB-4724-96F3-CDCABE881F29}" dt="2024-03-05T05:27:14.640" v="2" actId="1076"/>
          <ac:spMkLst>
            <pc:docMk/>
            <pc:sldMk cId="1300327577" sldId="266"/>
            <ac:spMk id="5" creationId="{00000000-0000-0000-0000-000000000000}"/>
          </ac:spMkLst>
        </pc:spChg>
      </pc:sldChg>
      <pc:sldChg chg="del">
        <pc:chgData name="Rahul Kumar" userId="5d93dae5539c9652" providerId="LiveId" clId="{D2B01998-69AB-4724-96F3-CDCABE881F29}" dt="2024-03-04T14:45:26.152" v="1" actId="2696"/>
        <pc:sldMkLst>
          <pc:docMk/>
          <pc:sldMk cId="2536244550"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04-03-2024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419004" y="4542232"/>
            <a:ext cx="5184995" cy="1200329"/>
          </a:xfrm>
          <a:prstGeom prst="rect">
            <a:avLst/>
          </a:prstGeom>
          <a:noFill/>
        </p:spPr>
        <p:txBody>
          <a:bodyPr wrap="square" rtlCol="0">
            <a:spAutoFit/>
          </a:bodyPr>
          <a:lstStyle/>
          <a:p>
            <a:endParaRPr lang="en-IN" b="1" dirty="0"/>
          </a:p>
          <a:p>
            <a:r>
              <a:rPr lang="en-IN" dirty="0"/>
              <a:t>Types of NoSQL databases (Document-oriented, Column-family, Key-value, Graph databases)</a:t>
            </a:r>
          </a:p>
          <a:p>
            <a:r>
              <a:rPr lang="en-US" b="1" dirty="0"/>
              <a:t>Mapped with CO3</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914" y="382247"/>
            <a:ext cx="9136743" cy="1325563"/>
          </a:xfrm>
        </p:spPr>
        <p:txBody>
          <a:bodyPr>
            <a:normAutofit/>
          </a:bodyPr>
          <a:lstStyle/>
          <a:p>
            <a:pPr algn="ctr"/>
            <a:r>
              <a:rPr lang="en-IN" sz="3200" b="1" dirty="0"/>
              <a:t> Types of NoSQL databases (Document-oriented, Column-family, Key-value, Graph databases)</a:t>
            </a:r>
          </a:p>
        </p:txBody>
      </p:sp>
      <p:sp>
        <p:nvSpPr>
          <p:cNvPr id="3" name="Content Placeholder 2"/>
          <p:cNvSpPr>
            <a:spLocks noGrp="1"/>
          </p:cNvSpPr>
          <p:nvPr>
            <p:ph idx="1"/>
          </p:nvPr>
        </p:nvSpPr>
        <p:spPr>
          <a:xfrm>
            <a:off x="693057" y="1999796"/>
            <a:ext cx="10515600" cy="4351338"/>
          </a:xfrm>
        </p:spPr>
        <p:txBody>
          <a:bodyPr>
            <a:normAutofit/>
          </a:bodyPr>
          <a:lstStyle/>
          <a:p>
            <a:r>
              <a:rPr lang="en-US" b="1" dirty="0"/>
              <a:t>Document-oriented Databases:</a:t>
            </a:r>
            <a:r>
              <a:rPr lang="en-US" dirty="0"/>
              <a:t> Document-oriented databases, such as MongoDB and Couch DB, are designed to store, retrieve, and manage data in the form of documents. </a:t>
            </a:r>
          </a:p>
          <a:p>
            <a:endParaRPr lang="en-US" dirty="0"/>
          </a:p>
          <a:p>
            <a:r>
              <a:rPr lang="en-US" dirty="0"/>
              <a:t>These documents, typically in formats like JSON or BSON, can vary in structure within the same database. </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092543" cy="4972277"/>
          </a:xfrm>
        </p:spPr>
        <p:txBody>
          <a:bodyPr>
            <a:normAutofit/>
          </a:bodyPr>
          <a:lstStyle/>
          <a:p>
            <a:pPr algn="just"/>
            <a:r>
              <a:rPr lang="en-US" sz="2400" b="1" dirty="0"/>
              <a:t>This flexibility allows developers to adapt the data model as application requirements evolve. </a:t>
            </a:r>
            <a:r>
              <a:rPr lang="en-US" sz="2400" dirty="0"/>
              <a:t>Document-oriented databases are well-suited for content management systems, e-commerce applications, and any scenario where data structures can change over time.</a:t>
            </a:r>
          </a:p>
          <a:p>
            <a:pPr algn="just"/>
            <a:endParaRPr lang="en-US" sz="2400" dirty="0"/>
          </a:p>
          <a:p>
            <a:pPr algn="just"/>
            <a:r>
              <a:rPr lang="en-US" sz="2400" b="1" dirty="0"/>
              <a:t>Column-family Databases:</a:t>
            </a:r>
            <a:r>
              <a:rPr lang="en-US" sz="2400" dirty="0"/>
              <a:t> Column-family databases, like Apache Cassandra and HBase, organize data into columns rather than rows, providing high scalability and performance. They are particularly effective in handling large volumes of distributed data across multiple nodes. </a:t>
            </a:r>
          </a:p>
          <a:p>
            <a:pPr algn="just"/>
            <a:endParaRPr lang="en-US" sz="2400" dirty="0"/>
          </a:p>
          <a:p>
            <a:pPr algn="just"/>
            <a:r>
              <a:rPr lang="en-US" sz="2400" b="1" dirty="0"/>
              <a:t>The architecture allows for efficient read and write operations, making column-family databases suitable for time-series data, sensor data, and other use cases that require quick access to vast amounts of data with low latency</a:t>
            </a:r>
          </a:p>
        </p:txBody>
      </p:sp>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08" y="1346200"/>
            <a:ext cx="10858500" cy="5270500"/>
          </a:xfrm>
        </p:spPr>
        <p:txBody>
          <a:bodyPr>
            <a:normAutofit/>
          </a:bodyPr>
          <a:lstStyle/>
          <a:p>
            <a:pPr algn="just"/>
            <a:r>
              <a:rPr lang="en-US" b="1" dirty="0"/>
              <a:t>Key-value Stores:</a:t>
            </a:r>
            <a:r>
              <a:rPr lang="en-US" dirty="0"/>
              <a:t> Key-value stores, represented by databases like </a:t>
            </a:r>
            <a:r>
              <a:rPr lang="en-US" dirty="0" err="1"/>
              <a:t>Redis</a:t>
            </a:r>
            <a:r>
              <a:rPr lang="en-US" dirty="0"/>
              <a:t> and DynamoDB, are the simplest form of NoSQL databases. They store data as key-value pairs, where each piece of data is associated with a unique key. </a:t>
            </a:r>
          </a:p>
          <a:p>
            <a:pPr marL="0" indent="0" algn="just">
              <a:buNone/>
            </a:pPr>
            <a:endParaRPr lang="en-US" dirty="0"/>
          </a:p>
          <a:p>
            <a:pPr algn="just"/>
            <a:r>
              <a:rPr lang="en-US" dirty="0"/>
              <a:t>These databases offer fast and efficient data retrieval, making them ideal for caching, session storage, and real-time analytics. </a:t>
            </a:r>
          </a:p>
          <a:p>
            <a:pPr algn="just"/>
            <a:endParaRPr lang="en-US"/>
          </a:p>
          <a:p>
            <a:pPr algn="just"/>
            <a:r>
              <a:rPr lang="en-US"/>
              <a:t>Key-value </a:t>
            </a:r>
            <a:r>
              <a:rPr lang="en-US" dirty="0"/>
              <a:t>stores excel in scenarios where simple data access patterns and high-speed operations are prioritized.</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6" y="52577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lnSpcReduction="10000"/>
          </a:bodyPr>
          <a:lstStyle/>
          <a:p>
            <a:r>
              <a:rPr lang="en-US" b="1" dirty="0"/>
              <a:t>Graph Databases:</a:t>
            </a:r>
            <a:r>
              <a:rPr lang="en-US" dirty="0"/>
              <a:t> Graph databases, exemplified by Neo4j and Amazon Neptune, focus on representing and querying data in terms of graph structures, comprising nodes, edges, and properties.</a:t>
            </a:r>
          </a:p>
          <a:p>
            <a:pPr marL="0" indent="0">
              <a:buNone/>
            </a:pPr>
            <a:r>
              <a:rPr lang="en-US" dirty="0"/>
              <a:t> </a:t>
            </a:r>
          </a:p>
          <a:p>
            <a:r>
              <a:rPr lang="en-US" dirty="0"/>
              <a:t>This model is especially powerful for scenarios involving complex relationships and connections. </a:t>
            </a:r>
          </a:p>
          <a:p>
            <a:endParaRPr lang="en-US" dirty="0"/>
          </a:p>
          <a:p>
            <a:r>
              <a:rPr lang="en-US" dirty="0"/>
              <a:t>Graph databases are commonly used in applications like social networks, fraud detection, and recommendation engines, where understanding and navigating intricate relationships are paramount.</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5377" y="52577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idx="1"/>
          </p:nvPr>
        </p:nvSpPr>
        <p:spPr>
          <a:xfrm>
            <a:off x="838200" y="1231900"/>
            <a:ext cx="10515600" cy="4945063"/>
          </a:xfrm>
        </p:spPr>
        <p:txBody>
          <a:bodyPr/>
          <a:lstStyle/>
          <a:p>
            <a:r>
              <a:rPr lang="en-US" b="1" dirty="0"/>
              <a:t>Schema Flexibility:</a:t>
            </a:r>
            <a:r>
              <a:rPr lang="en-US" dirty="0"/>
              <a:t> Document-oriented databases allow for dynamic schema, meaning each document in the collection can have a different structure.</a:t>
            </a:r>
          </a:p>
          <a:p>
            <a:r>
              <a:rPr lang="en-US" dirty="0"/>
              <a:t> This flexibility is advantageous in scenarios where data evolves or varies between entries.</a:t>
            </a:r>
          </a:p>
          <a:p>
            <a:endParaRPr lang="en-US" dirty="0"/>
          </a:p>
          <a:p>
            <a:r>
              <a:rPr lang="en-US" b="1" dirty="0"/>
              <a:t>Rich Query Support:</a:t>
            </a:r>
            <a:r>
              <a:rPr lang="en-US" dirty="0"/>
              <a:t> These databases often provide powerful querying capabilities, enabling complex queries on the document content. </a:t>
            </a:r>
          </a:p>
          <a:p>
            <a:r>
              <a:rPr lang="en-US" dirty="0"/>
              <a:t>This makes them suitable for applications that require diverse and ad-hoc querying.</a:t>
            </a:r>
          </a:p>
          <a:p>
            <a:endParaRPr lang="en-US" dirty="0"/>
          </a:p>
        </p:txBody>
      </p:sp>
    </p:spTree>
    <p:extLst>
      <p:ext uri="{BB962C8B-B14F-4D97-AF65-F5344CB8AC3E}">
        <p14:creationId xmlns:p14="http://schemas.microsoft.com/office/powerpoint/2010/main" val="130032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NoSQL database types explained: Key-value store | TechTarge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28800" y="1268454"/>
            <a:ext cx="6929437" cy="443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4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NoSQL Tutorial: What is, Types of NoSQL Databases &amp; Exampl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46513" y="1606731"/>
            <a:ext cx="8321289" cy="4027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28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oSQL Database in 1 Minut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27830" y="1257731"/>
            <a:ext cx="8503084" cy="487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32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458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Casper</vt:lpstr>
      <vt:lpstr>Raleway ExtraBold</vt:lpstr>
      <vt:lpstr>Times New Roman</vt:lpstr>
      <vt:lpstr>Office Theme</vt:lpstr>
      <vt:lpstr>PowerPoint Presentation</vt:lpstr>
      <vt:lpstr> Types of NoSQL databases (Document-oriented, Column-family, Key-value, Graph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68</cp:revision>
  <dcterms:created xsi:type="dcterms:W3CDTF">2022-02-18T00:35:21Z</dcterms:created>
  <dcterms:modified xsi:type="dcterms:W3CDTF">2024-03-05T05:27:17Z</dcterms:modified>
</cp:coreProperties>
</file>