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8" r:id="rId4"/>
    <p:sldId id="265" r:id="rId5"/>
    <p:sldId id="264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kita" initials="A" lastIdx="1" clrIdx="0">
    <p:extLst>
      <p:ext uri="{19B8F6BF-5375-455C-9EA6-DF929625EA0E}">
        <p15:presenceInfo xmlns:p15="http://schemas.microsoft.com/office/powerpoint/2012/main" userId="Anki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ul Kumar" userId="5d93dae5539c9652" providerId="LiveId" clId="{8EB0E7F5-0EEB-4763-998D-C03426FF1DFD}"/>
    <pc:docChg chg="delSld">
      <pc:chgData name="Rahul Kumar" userId="5d93dae5539c9652" providerId="LiveId" clId="{8EB0E7F5-0EEB-4763-998D-C03426FF1DFD}" dt="2024-03-04T14:47:46.739" v="0" actId="2696"/>
      <pc:docMkLst>
        <pc:docMk/>
      </pc:docMkLst>
      <pc:sldChg chg="del">
        <pc:chgData name="Rahul Kumar" userId="5d93dae5539c9652" providerId="LiveId" clId="{8EB0E7F5-0EEB-4763-998D-C03426FF1DFD}" dt="2024-03-04T14:47:46.739" v="0" actId="2696"/>
        <pc:sldMkLst>
          <pc:docMk/>
          <pc:sldMk cId="729157496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435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06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08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0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25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495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941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846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14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369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336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04A9C-3FC4-45B2-A765-A206EC729EBD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66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15648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981051" y="1562755"/>
            <a:ext cx="9210124" cy="3628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COMPUTER SCIENCE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Name: Big Data Analytics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Code: 20CST-471</a:t>
            </a: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0519E1-1767-43F5-A1E2-EE338E6B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3440DA-C028-4712-B1AE-75666AED2160}"/>
              </a:ext>
            </a:extLst>
          </p:cNvPr>
          <p:cNvSpPr txBox="1"/>
          <p:nvPr/>
        </p:nvSpPr>
        <p:spPr>
          <a:xfrm>
            <a:off x="685800" y="6269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4A2C1-B2FC-4744-AEE0-C648D144369B}"/>
              </a:ext>
            </a:extLst>
          </p:cNvPr>
          <p:cNvSpPr txBox="1"/>
          <p:nvPr/>
        </p:nvSpPr>
        <p:spPr>
          <a:xfrm>
            <a:off x="1597394" y="5977764"/>
            <a:ext cx="24477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Er. Ankita Sharma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7831" y="4729776"/>
            <a:ext cx="5184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/>
          </a:p>
          <a:p>
            <a:r>
              <a:rPr lang="en-IN" dirty="0"/>
              <a:t>MongoDB and Cassandra: Features and use cases</a:t>
            </a:r>
            <a:endParaRPr lang="en-US" b="1" dirty="0"/>
          </a:p>
          <a:p>
            <a:r>
              <a:rPr lang="en-US" b="1" dirty="0"/>
              <a:t>Mapped with CO3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04281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536" y="534765"/>
            <a:ext cx="9597572" cy="1325563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/>
              <a:t>MongoDB and Cassandra: Features and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057" y="1999796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MongoDB supports dynamic schema, enabling developers to adapt their data models without the need for predefined schemas, making it well-suited for agile development environments.</a:t>
            </a:r>
          </a:p>
          <a:p>
            <a:endParaRPr lang="en-US" dirty="0"/>
          </a:p>
          <a:p>
            <a:r>
              <a:rPr lang="en-US" dirty="0"/>
              <a:t> Its indexing capabilities and rich query language facilitate efficient data retrieval, and the support for horizontal scaling across distributed clusters ensures high availability and fault tolerance.</a:t>
            </a:r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83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6" name="Right Triangle 5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1204686"/>
            <a:ext cx="11092543" cy="497227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MongoDB finds extensive use in a variety of applications, including content management systems, e-commerce platforms, and real-time analytics, where the ability to handle diverse and evolving data structures is crucial. </a:t>
            </a:r>
          </a:p>
          <a:p>
            <a:pPr algn="just"/>
            <a:r>
              <a:rPr lang="en-US" dirty="0"/>
              <a:t>Its seamless integration with programming languages like JavaScript and Python contributes to its popularity among developers working on modern, dynamic applications.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6009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607" y="1346200"/>
            <a:ext cx="11384249" cy="5270500"/>
          </a:xfrm>
        </p:spPr>
        <p:txBody>
          <a:bodyPr>
            <a:normAutofit/>
          </a:bodyPr>
          <a:lstStyle/>
          <a:p>
            <a:r>
              <a:rPr lang="en-US" b="1" dirty="0"/>
              <a:t>Cassandra: Features and Use Cases:</a:t>
            </a:r>
            <a:endParaRPr lang="en-US" dirty="0"/>
          </a:p>
          <a:p>
            <a:r>
              <a:rPr lang="en-US" dirty="0"/>
              <a:t>Apache Cassandra, a prominent Column-family NoSQL database, stands out for its robustness in handling large-scale, distributed data with high availability and fault tolerance.</a:t>
            </a:r>
          </a:p>
          <a:p>
            <a:r>
              <a:rPr lang="en-US" dirty="0"/>
              <a:t> Cassandra's architecture is designed to scale horizontally, making it a go-to choice for applications dealing with massive amounts of data across multiple nodes.</a:t>
            </a:r>
          </a:p>
          <a:p>
            <a:r>
              <a:rPr lang="en-US" dirty="0"/>
              <a:t> It excels in write-intensive workloads, ensuring consistently high write throughput even in the face of rapid data growth. </a:t>
            </a:r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84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2" name="Picture 10" descr="Cassandra vs MongoDB: Major Differences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119" y="807697"/>
            <a:ext cx="6562575" cy="554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50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31900"/>
            <a:ext cx="10515600" cy="49450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Cassandra's decentralized and peer-to-peer architecture minimizes points of failure, enhancing its resilience.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makes it particularly suitable for use cases such as time-series data, sensor data, and applications requiring real-time data processing.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Industries such as finance, telecommunications, and </a:t>
            </a:r>
            <a:r>
              <a:rPr lang="en-US" dirty="0" err="1"/>
              <a:t>IoT</a:t>
            </a:r>
            <a:r>
              <a:rPr lang="en-US" dirty="0"/>
              <a:t> leverage Cassandra's capabilities to manage vast datasets efficiently and ensure seamless operation in dynamic, distributed environments.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327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2706189" y="4366985"/>
            <a:ext cx="10515600" cy="4945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1036" name="Picture 12" descr="What is the CAP Theorem? MongoDB vs Cassandra vs RDBMS, where do they stand  in the CAP theorem? | by Bikas Katwal | Medi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153" y="890133"/>
            <a:ext cx="6391275" cy="550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725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PERFORMANCE EVALUATION OF NOSQL-CASSANDRA OVER RELATIONAL DATA STORE-MYSQL  FOR BIGDATA | Semantic Scholar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36915"/>
            <a:ext cx="10515600" cy="436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555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An adaptive spark-based framework for querying large-scale NoSQL and  relational databases | PLOS ONE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101" y="1570176"/>
            <a:ext cx="7904381" cy="433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089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317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Casper</vt:lpstr>
      <vt:lpstr>Raleway ExtraBold</vt:lpstr>
      <vt:lpstr>Times New Roman</vt:lpstr>
      <vt:lpstr>Office Theme</vt:lpstr>
      <vt:lpstr>PowerPoint Presentation</vt:lpstr>
      <vt:lpstr>MongoDB and Cassandra: Features and use cases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Rahul Kumar</cp:lastModifiedBy>
  <cp:revision>69</cp:revision>
  <dcterms:created xsi:type="dcterms:W3CDTF">2022-02-18T00:35:21Z</dcterms:created>
  <dcterms:modified xsi:type="dcterms:W3CDTF">2024-03-04T14:47:47Z</dcterms:modified>
</cp:coreProperties>
</file>