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ED1BA7A9-8909-49F4-8317-8B516F546D3E}"/>
    <pc:docChg chg="undo custSel addSld delSld modSld">
      <pc:chgData name="Rahul Kumar" userId="5d93dae5539c9652" providerId="LiveId" clId="{ED1BA7A9-8909-49F4-8317-8B516F546D3E}" dt="2024-03-14T15:31:41.156" v="3" actId="1076"/>
      <pc:docMkLst>
        <pc:docMk/>
      </pc:docMkLst>
      <pc:sldChg chg="modSp mod">
        <pc:chgData name="Rahul Kumar" userId="5d93dae5539c9652" providerId="LiveId" clId="{ED1BA7A9-8909-49F4-8317-8B516F546D3E}" dt="2024-03-14T15:31:41.156" v="3" actId="1076"/>
        <pc:sldMkLst>
          <pc:docMk/>
          <pc:sldMk cId="2036684403" sldId="265"/>
        </pc:sldMkLst>
        <pc:spChg chg="mod">
          <ac:chgData name="Rahul Kumar" userId="5d93dae5539c9652" providerId="LiveId" clId="{ED1BA7A9-8909-49F4-8317-8B516F546D3E}" dt="2024-03-14T15:31:41.156" v="3" actId="1076"/>
          <ac:spMkLst>
            <pc:docMk/>
            <pc:sldMk cId="2036684403" sldId="265"/>
            <ac:spMk id="5" creationId="{00000000-0000-0000-0000-000000000000}"/>
          </ac:spMkLst>
        </pc:spChg>
      </pc:sldChg>
      <pc:sldChg chg="new del">
        <pc:chgData name="Rahul Kumar" userId="5d93dae5539c9652" providerId="LiveId" clId="{ED1BA7A9-8909-49F4-8317-8B516F546D3E}" dt="2024-03-14T15:26:20.362" v="2" actId="680"/>
        <pc:sldMkLst>
          <pc:docMk/>
          <pc:sldMk cId="1782893057" sldId="270"/>
        </pc:sldMkLst>
      </pc:sldChg>
      <pc:sldChg chg="del">
        <pc:chgData name="Rahul Kumar" userId="5d93dae5539c9652" providerId="LiveId" clId="{ED1BA7A9-8909-49F4-8317-8B516F546D3E}" dt="2024-03-04T14:56:21.923" v="0" actId="2696"/>
        <pc:sldMkLst>
          <pc:docMk/>
          <pc:sldMk cId="306221814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dirty="0"/>
              <a:t>Introduction to Data Warehousing</a:t>
            </a:r>
          </a:p>
          <a:p>
            <a:r>
              <a:rPr lang="en-US" b="1" dirty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Warehousing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Warehousing is a strategic approach to managing and analyzing large volumes of data collected from various sources within an organization.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involves the consolidation of data into a centralized repository, known as a data warehouse, to facilitate efficient querying, reporting, and analysis. Unlike traditional transactional databases, which are optimized for day-to-day operations, data warehouses are designed to support complex analytical queries and business intelligence.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Sources:</a:t>
            </a:r>
            <a:endParaRPr lang="en-US" dirty="0"/>
          </a:p>
          <a:p>
            <a:r>
              <a:rPr lang="en-US" dirty="0"/>
              <a:t>Data warehouses aggregate data from a variety of sources, including transactional databases, applications, logs, external partners, and more. These sources can be both internal and external to the organization.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ETL Processes (Extract, Transform, Load):</a:t>
            </a:r>
            <a:endParaRPr lang="en-US" dirty="0"/>
          </a:p>
          <a:p>
            <a:r>
              <a:rPr lang="en-US" dirty="0"/>
              <a:t>ETL processes are employed to extract data from source systems, transform it into a consistent and standardized format, and load it into the data warehouse. This ensures that the data is suitable for analysis and reporting.  3233, 133, 44.</a:t>
            </a:r>
          </a:p>
          <a:p>
            <a:pPr lvl="1"/>
            <a:endParaRPr lang="en-US" dirty="0"/>
          </a:p>
          <a:p>
            <a:r>
              <a:rPr lang="en-US" b="1" dirty="0"/>
              <a:t>Data Warehouse:</a:t>
            </a:r>
            <a:endParaRPr lang="en-US" dirty="0"/>
          </a:p>
          <a:p>
            <a:r>
              <a:rPr lang="en-US" dirty="0"/>
              <a:t>The data warehouse is a centralized repository that stores historical and current data in a structured and optimized format. It typically uses dimensional modeling techniques, consisting of fact tables and dimension tables, to organize data for analytical purposes.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Metadata Management:</a:t>
            </a:r>
            <a:endParaRPr lang="en-US" dirty="0"/>
          </a:p>
          <a:p>
            <a:pPr lvl="1"/>
            <a:r>
              <a:rPr lang="en-US" dirty="0"/>
              <a:t>Metadata, which provides information about the data, its source, and its meaning, is crucial in a data warehouse. Effective metadata management ensures that users can understand and trust the data they are working with.</a:t>
            </a:r>
          </a:p>
          <a:p>
            <a:r>
              <a:rPr lang="en-US" b="1" dirty="0"/>
              <a:t>Query and Reporting Tools:</a:t>
            </a:r>
            <a:endParaRPr lang="en-US" dirty="0"/>
          </a:p>
          <a:p>
            <a:pPr lvl="1"/>
            <a:r>
              <a:rPr lang="en-US" dirty="0"/>
              <a:t>Data warehouses provide users with query and reporting tools that enable them to retrieve and analyze data. These tools often support complex queries, ad-hoc reporting, and visualization to facilitate data-driven decision-making.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Data warehous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8" y="1362338"/>
            <a:ext cx="8479968" cy="49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Benefits of Data Warehousing:</a:t>
            </a:r>
            <a:endParaRPr lang="en-US" dirty="0"/>
          </a:p>
          <a:p>
            <a:r>
              <a:rPr lang="en-US" b="1" dirty="0"/>
              <a:t>Centralized Data Repository:</a:t>
            </a:r>
            <a:endParaRPr lang="en-US" dirty="0"/>
          </a:p>
          <a:p>
            <a:pPr lvl="1"/>
            <a:r>
              <a:rPr lang="en-US" dirty="0"/>
              <a:t>Data warehouses consolidate data from disparate sources into a single, centralized repository, providing a unified view of the organization's information.</a:t>
            </a:r>
          </a:p>
          <a:p>
            <a:r>
              <a:rPr lang="en-US" b="1" dirty="0"/>
              <a:t>Improved Data Quality:</a:t>
            </a:r>
            <a:endParaRPr lang="en-US" dirty="0"/>
          </a:p>
          <a:p>
            <a:pPr lvl="1"/>
            <a:r>
              <a:rPr lang="en-US" dirty="0"/>
              <a:t>ETL processes and data cleansing activities in data warehousing improve data quality by resolving inconsistencies and errors in the source data.</a:t>
            </a:r>
          </a:p>
          <a:p>
            <a:r>
              <a:rPr lang="en-US" b="1" dirty="0"/>
              <a:t>Enhanced Business Intelligence:</a:t>
            </a:r>
            <a:endParaRPr lang="en-US" dirty="0"/>
          </a:p>
          <a:p>
            <a:pPr lvl="1"/>
            <a:r>
              <a:rPr lang="en-US" dirty="0"/>
              <a:t>Data warehouses support advanced analytics and business intelligence by providing a structured and optimized environment for querying and reporting.</a:t>
            </a:r>
          </a:p>
          <a:p>
            <a:r>
              <a:rPr lang="en-US" b="1" dirty="0"/>
              <a:t>Historical Analysis:</a:t>
            </a:r>
            <a:endParaRPr lang="en-US" dirty="0"/>
          </a:p>
          <a:p>
            <a:pPr lvl="1"/>
            <a:r>
              <a:rPr lang="en-US" dirty="0"/>
              <a:t>With the inclusion of historical data, data warehouses allow organizations to perform trend analysis and understand changes over time, supporting strategic planning.</a:t>
            </a:r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Decision Support:</a:t>
            </a:r>
            <a:endParaRPr lang="en-US" dirty="0"/>
          </a:p>
          <a:p>
            <a:r>
              <a:rPr lang="en-US" dirty="0"/>
              <a:t>Data warehouses empower decision-makers with timely and accurate information, enabling them to make informed and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Warehousing - Defintion, Guide, Pros, Con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9369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4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nterprise Data Warehouse (EDW) Full Guid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678514" y="926012"/>
            <a:ext cx="10334594" cy="5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5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476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Data Warehousing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72</cp:revision>
  <dcterms:created xsi:type="dcterms:W3CDTF">2022-02-18T00:35:21Z</dcterms:created>
  <dcterms:modified xsi:type="dcterms:W3CDTF">2024-03-14T15:31:43Z</dcterms:modified>
</cp:coreProperties>
</file>