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9" r:id="rId7"/>
    <p:sldId id="266"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7ADEAA94-F819-47C2-862E-95B007EACE3C}"/>
    <pc:docChg chg="delSld">
      <pc:chgData name="Rahul Kumar" userId="5d93dae5539c9652" providerId="LiveId" clId="{7ADEAA94-F819-47C2-862E-95B007EACE3C}" dt="2024-04-22T09:28:58.031" v="0" actId="2696"/>
      <pc:docMkLst>
        <pc:docMk/>
      </pc:docMkLst>
      <pc:sldChg chg="del">
        <pc:chgData name="Rahul Kumar" userId="5d93dae5539c9652" providerId="LiveId" clId="{7ADEAA94-F819-47C2-862E-95B007EACE3C}" dt="2024-04-22T09:28:58.031" v="0" actId="2696"/>
        <pc:sldMkLst>
          <pc:docMk/>
          <pc:sldMk cId="207029305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067831" y="4729776"/>
            <a:ext cx="5184995" cy="646331"/>
          </a:xfrm>
          <a:prstGeom prst="rect">
            <a:avLst/>
          </a:prstGeom>
          <a:noFill/>
        </p:spPr>
        <p:txBody>
          <a:bodyPr wrap="square" rtlCol="0">
            <a:spAutoFit/>
          </a:bodyPr>
          <a:lstStyle/>
          <a:p>
            <a:r>
              <a:rPr lang="en-US" b="1" dirty="0"/>
              <a:t>Prescriptive Analytics</a:t>
            </a:r>
          </a:p>
          <a:p>
            <a:r>
              <a:rPr lang="en-US" b="1" dirty="0"/>
              <a:t>Mapped with CO4</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a:t>Prescriptive analytics</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Prescriptive analytics is the advanced stage of analytics that goes beyond descriptive and predictive analytics to recommend specific actions that can optimize decision-making processes. While descriptive analytics explains what has happened, predictive analytics forecasts what might happen, prescriptive analytics takes it a step further by suggesting the best course of action to achieve a desired outcome.</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Key Characteristics of Prescriptive Analytics:</a:t>
            </a:r>
          </a:p>
          <a:p>
            <a:r>
              <a:rPr lang="en-US" b="1" dirty="0"/>
              <a:t>Optimization Focus:</a:t>
            </a:r>
            <a:endParaRPr lang="en-US" dirty="0"/>
          </a:p>
          <a:p>
            <a:pPr lvl="1"/>
            <a:r>
              <a:rPr lang="en-US" dirty="0"/>
              <a:t>The primary goal of prescriptive analytics is to optimize decisions and outcomes. It helps organizations determine the best actions to take in order to achieve specific objectives or maximize desired outcomes.</a:t>
            </a:r>
          </a:p>
          <a:p>
            <a:r>
              <a:rPr lang="en-US" b="1" dirty="0"/>
              <a:t>Recommendation of Actions:</a:t>
            </a:r>
            <a:endParaRPr lang="en-US" dirty="0"/>
          </a:p>
          <a:p>
            <a:pPr lvl="1"/>
            <a:r>
              <a:rPr lang="en-US" dirty="0"/>
              <a:t>Instead of merely providing insights or predictions, prescriptive analytics recommends specific actions or strategies that can be taken to improve performance, reduce costs, increase efficiency, or achieve other business goals.</a:t>
            </a:r>
          </a:p>
          <a:p>
            <a:r>
              <a:rPr lang="en-US" b="1" dirty="0"/>
              <a:t>Incorporates What-If Analysis:</a:t>
            </a:r>
            <a:endParaRPr lang="en-US" dirty="0"/>
          </a:p>
          <a:p>
            <a:pPr lvl="1"/>
            <a:r>
              <a:rPr lang="en-US" dirty="0"/>
              <a:t>Prescriptive analytics often involves "what-if" analysis, allowing decision-makers to explore various scenarios and understand the potential impact of different actions before making a decision.</a:t>
            </a:r>
          </a:p>
          <a:p>
            <a:pPr lvl="1"/>
            <a:endParaRPr lang="en-US"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b="1" dirty="0"/>
              <a:t>Utilizes Machine Learning and Optimization Algorithms:</a:t>
            </a:r>
            <a:endParaRPr lang="en-US" dirty="0"/>
          </a:p>
          <a:p>
            <a:pPr lvl="1"/>
            <a:r>
              <a:rPr lang="en-US" dirty="0"/>
              <a:t>Advanced machine learning algorithms and optimization techniques are commonly used in prescriptive analytics. These algorithms consider multiple variables, constraints, and objectives to recommend the best possible actions.</a:t>
            </a:r>
          </a:p>
          <a:p>
            <a:r>
              <a:rPr lang="en-US" b="1" dirty="0"/>
              <a:t>Real-Time Decision Support:</a:t>
            </a:r>
            <a:endParaRPr lang="en-US" dirty="0"/>
          </a:p>
          <a:p>
            <a:pPr lvl="1"/>
            <a:r>
              <a:rPr lang="en-US" dirty="0"/>
              <a:t>In some applications, prescriptive analytics operates in real-time, providing decision-makers with immediate insights and recommendations as new data becomes available.</a:t>
            </a:r>
          </a:p>
          <a:p>
            <a:r>
              <a:rPr lang="en-US" b="1" dirty="0"/>
              <a:t>Feedback Loop:</a:t>
            </a:r>
            <a:endParaRPr lang="en-US" dirty="0"/>
          </a:p>
          <a:p>
            <a:r>
              <a:rPr lang="en-US" dirty="0"/>
              <a:t>Prescriptive analytics systems often include feedback loops, allowing organizations to continuously learn and refine their decision-making processes based on the outcomes of previous decisions.</a:t>
            </a:r>
          </a:p>
          <a:p>
            <a:pPr lvl="1"/>
            <a:endParaRPr lang="en-US" dirty="0"/>
          </a:p>
          <a:p>
            <a:pPr marL="457200" lvl="1" indent="0">
              <a:buNone/>
            </a:pPr>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642257" y="1329237"/>
            <a:ext cx="10515600" cy="4351338"/>
          </a:xfrm>
        </p:spPr>
        <p:txBody>
          <a:bodyPr/>
          <a:lstStyle/>
          <a:p>
            <a:r>
              <a:rPr lang="en-US" b="1" dirty="0"/>
              <a:t>Use Cases of Prescriptive Analytics:</a:t>
            </a:r>
          </a:p>
          <a:p>
            <a:r>
              <a:rPr lang="en-US" b="1" dirty="0"/>
              <a:t>Supply Chain Optimization:</a:t>
            </a:r>
            <a:endParaRPr lang="en-US" dirty="0"/>
          </a:p>
          <a:p>
            <a:pPr lvl="1"/>
            <a:r>
              <a:rPr lang="en-US" dirty="0"/>
              <a:t>Determining the optimal inventory levels, production schedules, and distribution strategies to meet customer demand while minimizing costs.</a:t>
            </a:r>
          </a:p>
          <a:p>
            <a:r>
              <a:rPr lang="en-US" b="1" dirty="0"/>
              <a:t>Financial Portfolio Management:</a:t>
            </a:r>
            <a:endParaRPr lang="en-US" dirty="0"/>
          </a:p>
          <a:p>
            <a:pPr lvl="1"/>
            <a:r>
              <a:rPr lang="en-US" dirty="0"/>
              <a:t>Recommending specific investment strategies or adjusting asset allocations to maximize returns while managing risks based on market conditions.</a:t>
            </a:r>
          </a:p>
          <a:p>
            <a:r>
              <a:rPr lang="en-US" b="1" dirty="0"/>
              <a:t>Dynamic Pricing Strategies:</a:t>
            </a:r>
            <a:endParaRPr lang="en-US" dirty="0"/>
          </a:p>
          <a:p>
            <a:pPr lvl="1"/>
            <a:r>
              <a:rPr lang="en-US" dirty="0"/>
              <a:t>Recommending pricing adjustments in real-time based on factors such as demand, competitor pricing, and market conditions.</a:t>
            </a:r>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Prescriptive Analysis: Definition, Types &amp; Example - Parsadi"/>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70053" y="1290047"/>
            <a:ext cx="8535650" cy="480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7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Healthcare Treatment Plans:</a:t>
            </a:r>
            <a:endParaRPr lang="en-US" dirty="0"/>
          </a:p>
          <a:p>
            <a:pPr lvl="1"/>
            <a:r>
              <a:rPr lang="en-US" dirty="0"/>
              <a:t>Recommending personalized treatment plans for patients based on their medical history, genetic information, and responses to previous treatments.</a:t>
            </a:r>
          </a:p>
          <a:p>
            <a:r>
              <a:rPr lang="en-US" b="1" dirty="0"/>
              <a:t>Energy Grid Management:</a:t>
            </a:r>
            <a:endParaRPr lang="en-US" dirty="0"/>
          </a:p>
          <a:p>
            <a:pPr lvl="1"/>
            <a:r>
              <a:rPr lang="en-US" dirty="0"/>
              <a:t>Optimizing the operation of energy grids by recommending adjustments in real-time to balance supply and demand and prevent disruptions.</a:t>
            </a:r>
          </a:p>
          <a:p>
            <a:r>
              <a:rPr lang="en-US" b="1" dirty="0"/>
              <a:t>Marketing Campaign Optimization:</a:t>
            </a:r>
            <a:endParaRPr lang="en-US" dirty="0"/>
          </a:p>
          <a:p>
            <a:pPr lvl="1"/>
            <a:r>
              <a:rPr lang="en-US" dirty="0"/>
              <a:t>Recommending the most effective marketing strategies and channels to maximize the impact of campaigns and achieve specific business objectives.</a:t>
            </a:r>
          </a:p>
          <a:p>
            <a:endParaRPr lang="en-US" dirty="0"/>
          </a:p>
        </p:txBody>
      </p:sp>
    </p:spTree>
    <p:extLst>
      <p:ext uri="{BB962C8B-B14F-4D97-AF65-F5344CB8AC3E}">
        <p14:creationId xmlns:p14="http://schemas.microsoft.com/office/powerpoint/2010/main" val="13003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File:Prescriptive Analytics process.png - Wikipedia"/>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81050" y="1575164"/>
            <a:ext cx="8363493" cy="416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0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fontScale="92500" lnSpcReduction="10000"/>
          </a:bodyPr>
          <a:lstStyle/>
          <a:p>
            <a:r>
              <a:rPr lang="en-US" b="1" dirty="0"/>
              <a:t>Benefits of Prescriptive Analytics:</a:t>
            </a:r>
          </a:p>
          <a:p>
            <a:r>
              <a:rPr lang="en-US" b="1" dirty="0"/>
              <a:t>Precision in Decision-Making:</a:t>
            </a:r>
            <a:endParaRPr lang="en-US" dirty="0"/>
          </a:p>
          <a:p>
            <a:pPr lvl="1"/>
            <a:r>
              <a:rPr lang="en-US" dirty="0"/>
              <a:t>Prescriptive analytics provides precise recommendations, helping organizations make decisions that align with their strategic goals.</a:t>
            </a:r>
          </a:p>
          <a:p>
            <a:r>
              <a:rPr lang="en-US" b="1" dirty="0"/>
              <a:t>Efficiency and Cost Savings:</a:t>
            </a:r>
            <a:endParaRPr lang="en-US" dirty="0"/>
          </a:p>
          <a:p>
            <a:pPr lvl="1"/>
            <a:r>
              <a:rPr lang="en-US" dirty="0"/>
              <a:t>By recommending optimal actions and strategies, prescriptive analytics can lead to increased operational efficiency and cost savings.</a:t>
            </a:r>
          </a:p>
          <a:p>
            <a:r>
              <a:rPr lang="en-US" b="1" dirty="0"/>
              <a:t>Competitive Advantage:</a:t>
            </a:r>
            <a:endParaRPr lang="en-US" dirty="0"/>
          </a:p>
          <a:p>
            <a:pPr lvl="1"/>
            <a:r>
              <a:rPr lang="en-US" dirty="0"/>
              <a:t>Organizations that effectively leverage prescriptive analytics gain a competitive advantage by making more informed and optimized decisions compared to competitors.</a:t>
            </a:r>
          </a:p>
          <a:p>
            <a:r>
              <a:rPr lang="en-US" b="1" dirty="0"/>
              <a:t>Adaptability to Changing Conditions:</a:t>
            </a:r>
            <a:endParaRPr lang="en-US" dirty="0"/>
          </a:p>
          <a:p>
            <a:pPr lvl="1"/>
            <a:r>
              <a:rPr lang="en-US" dirty="0"/>
              <a:t>The ability to conduct real-time analysis and adjust recommendations allows organizations to adapt quickly to changing market conditions.</a:t>
            </a:r>
          </a:p>
          <a:p>
            <a:endParaRPr lang="en-US" dirty="0"/>
          </a:p>
        </p:txBody>
      </p:sp>
    </p:spTree>
    <p:extLst>
      <p:ext uri="{BB962C8B-B14F-4D97-AF65-F5344CB8AC3E}">
        <p14:creationId xmlns:p14="http://schemas.microsoft.com/office/powerpoint/2010/main" val="384814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560</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Prescriptive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76</cp:revision>
  <dcterms:created xsi:type="dcterms:W3CDTF">2022-02-18T00:35:21Z</dcterms:created>
  <dcterms:modified xsi:type="dcterms:W3CDTF">2024-04-22T09:28:59Z</dcterms:modified>
</cp:coreProperties>
</file>