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58" r:id="rId4"/>
    <p:sldId id="265" r:id="rId5"/>
    <p:sldId id="264" r:id="rId6"/>
    <p:sldId id="269" r:id="rId7"/>
    <p:sldId id="266" r:id="rId8"/>
    <p:sldId id="268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kita" initials="A" lastIdx="1" clrIdx="0">
    <p:extLst>
      <p:ext uri="{19B8F6BF-5375-455C-9EA6-DF929625EA0E}">
        <p15:presenceInfo xmlns:p15="http://schemas.microsoft.com/office/powerpoint/2012/main" userId="Ankit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hul Kumar" userId="5d93dae5539c9652" providerId="LiveId" clId="{37E14AB6-2F87-43CA-8C0F-298B66B0D085}"/>
    <pc:docChg chg="delSld">
      <pc:chgData name="Rahul Kumar" userId="5d93dae5539c9652" providerId="LiveId" clId="{37E14AB6-2F87-43CA-8C0F-298B66B0D085}" dt="2024-04-22T09:29:09.668" v="0" actId="2696"/>
      <pc:docMkLst>
        <pc:docMk/>
      </pc:docMkLst>
      <pc:sldChg chg="del">
        <pc:chgData name="Rahul Kumar" userId="5d93dae5539c9652" providerId="LiveId" clId="{37E14AB6-2F87-43CA-8C0F-298B66B0D085}" dt="2024-04-22T09:29:09.668" v="0" actId="2696"/>
        <pc:sldMkLst>
          <pc:docMk/>
          <pc:sldMk cId="2070293053" sldId="27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7435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7061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3080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21-04-2024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403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2257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9495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2941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8846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014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8369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4336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04A9C-3FC4-45B2-A765-A206EC729EBD}" type="datetimeFigureOut">
              <a:rPr lang="en-IN" smtClean="0"/>
              <a:t>21-04-2024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9664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4421" y="5415648"/>
            <a:ext cx="12196420" cy="1518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302197" y="5901985"/>
            <a:ext cx="4571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V="1">
            <a:off x="9506857" y="5939880"/>
            <a:ext cx="1291772" cy="1157606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7" name="Right Triangle 36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H="1">
            <a:off x="7045437" y="-64960"/>
            <a:ext cx="5146562" cy="585244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124074" y="2025525"/>
            <a:ext cx="6829425" cy="158067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4" y="24501"/>
            <a:ext cx="3859753" cy="1538254"/>
          </a:xfrm>
          <a:prstGeom prst="rect">
            <a:avLst/>
          </a:prstGeom>
        </p:spPr>
      </p:pic>
      <p:sp>
        <p:nvSpPr>
          <p:cNvPr id="43" name="Right Triangle 42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881359" y="6019560"/>
            <a:ext cx="49286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85780" y="6043646"/>
            <a:ext cx="4571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1981051" y="1562755"/>
            <a:ext cx="9210124" cy="3628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UNIVERSITY INSTITUTE OF ENGINEERING 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COMPUTER SCIENCE ENGINEERING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Bachelor of Engineering (Computer Science &amp; Engineering) 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Subject Name: Big Data Analytics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Subject Code: 20CST-471</a:t>
            </a:r>
          </a:p>
          <a:p>
            <a:pPr eaLnBrk="1" hangingPunct="1"/>
            <a:endParaRPr lang="en-US" sz="1600" dirty="0">
              <a:latin typeface="Raleway ExtraBold" pitchFamily="34" charset="-52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0519E1-1767-43F5-A1E2-EE338E6B3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3440DA-C028-4712-B1AE-75666AED2160}"/>
              </a:ext>
            </a:extLst>
          </p:cNvPr>
          <p:cNvSpPr txBox="1"/>
          <p:nvPr/>
        </p:nvSpPr>
        <p:spPr>
          <a:xfrm>
            <a:off x="685800" y="626977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E4A2C1-B2FC-4744-AEE0-C648D144369B}"/>
              </a:ext>
            </a:extLst>
          </p:cNvPr>
          <p:cNvSpPr txBox="1"/>
          <p:nvPr/>
        </p:nvSpPr>
        <p:spPr>
          <a:xfrm>
            <a:off x="1597394" y="5977764"/>
            <a:ext cx="24477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Prepared By: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Er. Ankita Sharma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67831" y="4729776"/>
            <a:ext cx="5184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Data visualization techniques </a:t>
            </a:r>
          </a:p>
          <a:p>
            <a:r>
              <a:rPr lang="en-US" b="1" dirty="0"/>
              <a:t>Mapped with CO5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004281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5536" y="534765"/>
            <a:ext cx="9597572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/>
              <a:t>Data visualization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0571" y="1782762"/>
            <a:ext cx="10628086" cy="4618038"/>
          </a:xfrm>
        </p:spPr>
        <p:txBody>
          <a:bodyPr>
            <a:normAutofit/>
          </a:bodyPr>
          <a:lstStyle/>
          <a:p>
            <a:r>
              <a:rPr lang="en-US" dirty="0"/>
              <a:t>Data visualization is a powerful method for presenting complex data in a clear, understandable, and visual format. Effective data visualization techniques help to uncover patterns, trends, and insights within the data. Here are some popular data visualization techniques:</a:t>
            </a:r>
          </a:p>
          <a:p>
            <a:r>
              <a:rPr lang="en-US" b="1" dirty="0"/>
              <a:t>1. Bar Charts:</a:t>
            </a:r>
          </a:p>
          <a:p>
            <a:r>
              <a:rPr lang="en-US" b="1" dirty="0"/>
              <a:t>Purpose:</a:t>
            </a:r>
            <a:r>
              <a:rPr lang="en-US" dirty="0"/>
              <a:t> Display and compare the values of different categories.</a:t>
            </a:r>
          </a:p>
          <a:p>
            <a:r>
              <a:rPr lang="en-US" b="1" dirty="0"/>
              <a:t>Example:</a:t>
            </a:r>
            <a:r>
              <a:rPr lang="en-US" dirty="0"/>
              <a:t> Comparing sales figures for different products.</a:t>
            </a:r>
          </a:p>
        </p:txBody>
      </p:sp>
      <p:pic>
        <p:nvPicPr>
          <p:cNvPr id="4" name="Picture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5" y="24501"/>
            <a:ext cx="2560686" cy="1020528"/>
          </a:xfrm>
          <a:prstGeom prst="rect">
            <a:avLst/>
          </a:prstGeom>
        </p:spPr>
      </p:pic>
      <p:sp>
        <p:nvSpPr>
          <p:cNvPr id="5" name="Right Triangle 4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883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5" y="24501"/>
            <a:ext cx="2560686" cy="1020528"/>
          </a:xfrm>
          <a:prstGeom prst="rect">
            <a:avLst/>
          </a:prstGeom>
        </p:spPr>
      </p:pic>
      <p:sp>
        <p:nvSpPr>
          <p:cNvPr id="6" name="Right Triangle 5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257" y="1204686"/>
            <a:ext cx="11567886" cy="5312228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3. Pie Charts:</a:t>
            </a:r>
          </a:p>
          <a:p>
            <a:r>
              <a:rPr lang="en-US" b="1" dirty="0"/>
              <a:t>Purpose:</a:t>
            </a:r>
            <a:r>
              <a:rPr lang="en-US" dirty="0"/>
              <a:t> Represent parts of a whole, showing the proportion of each category.</a:t>
            </a:r>
          </a:p>
          <a:p>
            <a:r>
              <a:rPr lang="en-US" b="1" dirty="0"/>
              <a:t>Example:</a:t>
            </a:r>
            <a:r>
              <a:rPr lang="en-US" dirty="0"/>
              <a:t> Displaying the market share of different products.</a:t>
            </a:r>
          </a:p>
          <a:p>
            <a:r>
              <a:rPr lang="en-US" b="1" dirty="0"/>
              <a:t>4. Scatter Plots:</a:t>
            </a:r>
          </a:p>
          <a:p>
            <a:r>
              <a:rPr lang="en-US" b="1" dirty="0"/>
              <a:t>Purpose:</a:t>
            </a:r>
            <a:r>
              <a:rPr lang="en-US" dirty="0"/>
              <a:t> Visualize relationships between two variables.</a:t>
            </a:r>
          </a:p>
          <a:p>
            <a:r>
              <a:rPr lang="en-US" b="1" dirty="0"/>
              <a:t>Example:</a:t>
            </a:r>
            <a:r>
              <a:rPr lang="en-US" dirty="0"/>
              <a:t> Plotting points to show the correlation between temperature and ice cream sales.</a:t>
            </a:r>
          </a:p>
          <a:p>
            <a:r>
              <a:rPr lang="en-US" b="1" dirty="0"/>
              <a:t>5. </a:t>
            </a:r>
            <a:r>
              <a:rPr lang="en-US" b="1" dirty="0" err="1"/>
              <a:t>Heatmaps</a:t>
            </a:r>
            <a:r>
              <a:rPr lang="en-US" b="1" dirty="0"/>
              <a:t>:</a:t>
            </a:r>
          </a:p>
          <a:p>
            <a:r>
              <a:rPr lang="en-US" b="1" dirty="0"/>
              <a:t>Purpose:</a:t>
            </a:r>
            <a:r>
              <a:rPr lang="en-US" dirty="0"/>
              <a:t> Display the intensity of data values in a matrix.</a:t>
            </a:r>
          </a:p>
          <a:p>
            <a:r>
              <a:rPr lang="en-US" b="1" dirty="0"/>
              <a:t>Example:</a:t>
            </a:r>
            <a:r>
              <a:rPr lang="en-US" dirty="0"/>
              <a:t> Representing website traffic by time and day.</a:t>
            </a:r>
          </a:p>
          <a:p>
            <a:r>
              <a:rPr lang="en-US" b="1" dirty="0"/>
              <a:t>6. Histograms:</a:t>
            </a:r>
          </a:p>
          <a:p>
            <a:r>
              <a:rPr lang="en-US" b="1" dirty="0"/>
              <a:t>Purpose:</a:t>
            </a:r>
            <a:r>
              <a:rPr lang="en-US" dirty="0"/>
              <a:t> Show the distribution of a continuous dataset.</a:t>
            </a:r>
          </a:p>
          <a:p>
            <a:r>
              <a:rPr lang="en-US" b="1" dirty="0"/>
              <a:t>Example:</a:t>
            </a:r>
            <a:r>
              <a:rPr lang="en-US" dirty="0"/>
              <a:t> Displaying the distribution of student scores in a class.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009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607" y="1346200"/>
            <a:ext cx="11384249" cy="52705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7. Area Charts:</a:t>
            </a:r>
          </a:p>
          <a:p>
            <a:r>
              <a:rPr lang="en-US" b="1" dirty="0"/>
              <a:t>Purpose:</a:t>
            </a:r>
            <a:r>
              <a:rPr lang="en-US" dirty="0"/>
              <a:t> Display quantitative data over a set period and emphasize the magnitude of change.</a:t>
            </a:r>
          </a:p>
          <a:p>
            <a:r>
              <a:rPr lang="en-US" b="1" dirty="0"/>
              <a:t>Example:</a:t>
            </a:r>
            <a:r>
              <a:rPr lang="en-US" dirty="0"/>
              <a:t> Showing the growth of website users over a year.</a:t>
            </a:r>
          </a:p>
          <a:p>
            <a:r>
              <a:rPr lang="en-US" b="1" dirty="0"/>
              <a:t>8. Bubble Charts:</a:t>
            </a:r>
          </a:p>
          <a:p>
            <a:r>
              <a:rPr lang="en-US" b="1" dirty="0"/>
              <a:t>Purpose:</a:t>
            </a:r>
            <a:r>
              <a:rPr lang="en-US" dirty="0"/>
              <a:t> Visualize three dimensions of data with two on the axes and one represented by the size of markers.</a:t>
            </a:r>
          </a:p>
          <a:p>
            <a:r>
              <a:rPr lang="en-US" b="1" dirty="0"/>
              <a:t>Example:</a:t>
            </a:r>
            <a:r>
              <a:rPr lang="en-US" dirty="0"/>
              <a:t> Comparing countries with metrics like GDP, population, and happiness index.</a:t>
            </a:r>
          </a:p>
          <a:p>
            <a:r>
              <a:rPr lang="en-US" b="1" dirty="0"/>
              <a:t>9. </a:t>
            </a:r>
            <a:r>
              <a:rPr lang="en-US" b="1" dirty="0" err="1"/>
              <a:t>Treemaps</a:t>
            </a:r>
            <a:r>
              <a:rPr lang="en-US" b="1" dirty="0"/>
              <a:t>:</a:t>
            </a:r>
          </a:p>
          <a:p>
            <a:r>
              <a:rPr lang="en-US" b="1" dirty="0"/>
              <a:t>Purpose:</a:t>
            </a:r>
            <a:r>
              <a:rPr lang="en-US" dirty="0"/>
              <a:t> Display hierarchical data using nested rectangles.</a:t>
            </a:r>
          </a:p>
          <a:p>
            <a:r>
              <a:rPr lang="en-US" b="1" dirty="0"/>
              <a:t>Example:</a:t>
            </a:r>
            <a:r>
              <a:rPr lang="en-US" dirty="0"/>
              <a:t> Representing the composition of a budget with nested rectangles for categories and subcategories.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5" y="24501"/>
            <a:ext cx="2560686" cy="1020528"/>
          </a:xfrm>
          <a:prstGeom prst="rect">
            <a:avLst/>
          </a:prstGeom>
        </p:spPr>
      </p:pic>
      <p:sp>
        <p:nvSpPr>
          <p:cNvPr id="5" name="Right Triangle 4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684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5" y="24501"/>
            <a:ext cx="2560686" cy="1020528"/>
          </a:xfrm>
          <a:prstGeom prst="rect">
            <a:avLst/>
          </a:prstGeom>
        </p:spPr>
      </p:pic>
      <p:sp>
        <p:nvSpPr>
          <p:cNvPr id="5" name="Right Triangle 4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42257" y="1329236"/>
            <a:ext cx="10515600" cy="4953997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21. Bullet Graphs:</a:t>
            </a:r>
          </a:p>
          <a:p>
            <a:r>
              <a:rPr lang="en-US" b="1" dirty="0"/>
              <a:t>Purpose:</a:t>
            </a:r>
            <a:r>
              <a:rPr lang="en-US" dirty="0"/>
              <a:t> Display performance against benchmarks or goals in a concise and effective manner.</a:t>
            </a:r>
          </a:p>
          <a:p>
            <a:r>
              <a:rPr lang="en-US" b="1" dirty="0"/>
              <a:t>Example:</a:t>
            </a:r>
            <a:r>
              <a:rPr lang="en-US" dirty="0"/>
              <a:t> Visualizing sales performance compared to target values.</a:t>
            </a:r>
          </a:p>
          <a:p>
            <a:r>
              <a:rPr lang="en-US" b="1" dirty="0"/>
              <a:t>22. Doughnut Charts:</a:t>
            </a:r>
          </a:p>
          <a:p>
            <a:r>
              <a:rPr lang="en-US" b="1" dirty="0"/>
              <a:t>Purpose:</a:t>
            </a:r>
            <a:r>
              <a:rPr lang="en-US" dirty="0"/>
              <a:t> Similar to pie charts, representing parts of a whole, but with a hole in the center.</a:t>
            </a:r>
          </a:p>
          <a:p>
            <a:r>
              <a:rPr lang="en-US" b="1" dirty="0"/>
              <a:t>Example:</a:t>
            </a:r>
            <a:r>
              <a:rPr lang="en-US" dirty="0"/>
              <a:t> Displaying the distribution of expenses within a budget.</a:t>
            </a:r>
          </a:p>
          <a:p>
            <a:r>
              <a:rPr lang="en-US" b="1" dirty="0"/>
              <a:t>23. Kiviat Diagrams (Spider Charts):</a:t>
            </a:r>
          </a:p>
          <a:p>
            <a:r>
              <a:rPr lang="en-US" b="1" dirty="0"/>
              <a:t>Purpose:</a:t>
            </a:r>
            <a:r>
              <a:rPr lang="en-US" dirty="0"/>
              <a:t> Visualize multivariate data in a radial pattern, with each variable represented by a spoke.</a:t>
            </a:r>
          </a:p>
          <a:p>
            <a:r>
              <a:rPr lang="en-US" b="1" dirty="0"/>
              <a:t>Example:</a:t>
            </a:r>
            <a:r>
              <a:rPr lang="en-US" dirty="0"/>
              <a:t> Comparing the performance of individuals or entities across different criteria.</a:t>
            </a:r>
          </a:p>
        </p:txBody>
      </p:sp>
    </p:spTree>
    <p:extLst>
      <p:ext uri="{BB962C8B-B14F-4D97-AF65-F5344CB8AC3E}">
        <p14:creationId xmlns:p14="http://schemas.microsoft.com/office/powerpoint/2010/main" val="307050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5" y="24501"/>
            <a:ext cx="2560686" cy="1020528"/>
          </a:xfrm>
          <a:prstGeom prst="rect">
            <a:avLst/>
          </a:prstGeom>
        </p:spPr>
      </p:pic>
      <p:sp>
        <p:nvSpPr>
          <p:cNvPr id="5" name="Right Triangle 4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64" name="Picture 16" descr="Short Note on Data Visualization - GeeksforGeeks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103" y="1195531"/>
            <a:ext cx="8800419" cy="4537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0378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5" y="24501"/>
            <a:ext cx="2560686" cy="1020528"/>
          </a:xfrm>
          <a:prstGeom prst="rect">
            <a:avLst/>
          </a:prstGeom>
        </p:spPr>
      </p:pic>
      <p:sp>
        <p:nvSpPr>
          <p:cNvPr id="5" name="Right Triangle 4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231900"/>
            <a:ext cx="10515600" cy="4945063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24. Waterfall Charts:</a:t>
            </a:r>
          </a:p>
          <a:p>
            <a:r>
              <a:rPr lang="en-US" b="1" dirty="0"/>
              <a:t>Purpose:</a:t>
            </a:r>
            <a:r>
              <a:rPr lang="en-US" dirty="0"/>
              <a:t> Display the cumulative effect of sequentially introduced positive or negative values.</a:t>
            </a:r>
          </a:p>
          <a:p>
            <a:r>
              <a:rPr lang="en-US" b="1" dirty="0"/>
              <a:t>Example:</a:t>
            </a:r>
            <a:r>
              <a:rPr lang="en-US" dirty="0"/>
              <a:t> Showing the breakdown of revenue changes, including positive and negative contributions.</a:t>
            </a:r>
          </a:p>
          <a:p>
            <a:r>
              <a:rPr lang="en-US" b="1" dirty="0"/>
              <a:t>25. Sunburst Charts:</a:t>
            </a:r>
          </a:p>
          <a:p>
            <a:r>
              <a:rPr lang="en-US" b="1" dirty="0"/>
              <a:t>Purpose:</a:t>
            </a:r>
            <a:r>
              <a:rPr lang="en-US" dirty="0"/>
              <a:t> Display hierarchical data in a circular form, with rings representing different levels.</a:t>
            </a:r>
          </a:p>
          <a:p>
            <a:r>
              <a:rPr lang="en-US" b="1" dirty="0"/>
              <a:t>Example:</a:t>
            </a:r>
            <a:r>
              <a:rPr lang="en-US" dirty="0"/>
              <a:t> Representing organizational structures or nested categories.</a:t>
            </a:r>
          </a:p>
          <a:p>
            <a:r>
              <a:rPr lang="en-US" b="1" dirty="0"/>
              <a:t>26. Violin Plots:</a:t>
            </a:r>
          </a:p>
          <a:p>
            <a:r>
              <a:rPr lang="en-US" b="1" dirty="0"/>
              <a:t>Purpose:</a:t>
            </a:r>
            <a:r>
              <a:rPr lang="en-US" dirty="0"/>
              <a:t> Combining aspects of box plots and kernel density plots to visualize the distribution of data.</a:t>
            </a:r>
          </a:p>
          <a:p>
            <a:r>
              <a:rPr lang="en-US" b="1" dirty="0"/>
              <a:t>Example:</a:t>
            </a:r>
            <a:r>
              <a:rPr lang="en-US" dirty="0"/>
              <a:t> Comparing the distribution of test scores across different groups.</a:t>
            </a:r>
          </a:p>
          <a:p>
            <a:r>
              <a:rPr lang="en-US" b="1" dirty="0"/>
              <a:t>27. Bullet Graphs:</a:t>
            </a:r>
          </a:p>
          <a:p>
            <a:r>
              <a:rPr lang="en-US" b="1" dirty="0"/>
              <a:t>Purpose:</a:t>
            </a:r>
            <a:r>
              <a:rPr lang="en-US" dirty="0"/>
              <a:t> Display performance against benchmarks or goals in a concise and effective manner.</a:t>
            </a:r>
          </a:p>
          <a:p>
            <a:r>
              <a:rPr lang="en-US" b="1" dirty="0"/>
              <a:t>Example:</a:t>
            </a:r>
            <a:r>
              <a:rPr lang="en-US" dirty="0"/>
              <a:t> Visualizing sales performance compared to target values.</a:t>
            </a:r>
          </a:p>
        </p:txBody>
      </p:sp>
    </p:spTree>
    <p:extLst>
      <p:ext uri="{BB962C8B-B14F-4D97-AF65-F5344CB8AC3E}">
        <p14:creationId xmlns:p14="http://schemas.microsoft.com/office/powerpoint/2010/main" val="1300327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5" y="24501"/>
            <a:ext cx="2560686" cy="1020528"/>
          </a:xfrm>
          <a:prstGeom prst="rect">
            <a:avLst/>
          </a:prstGeom>
        </p:spPr>
      </p:pic>
      <p:sp>
        <p:nvSpPr>
          <p:cNvPr id="5" name="Right Triangle 4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 descr="9 Data Visualization Tools That You Cannot Miss in 2021 | by Lewis Chou |  Towards Data Science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5817" y="1326463"/>
            <a:ext cx="6601055" cy="485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3309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5" y="24501"/>
            <a:ext cx="2560686" cy="1020528"/>
          </a:xfrm>
          <a:prstGeom prst="rect">
            <a:avLst/>
          </a:prstGeom>
        </p:spPr>
      </p:pic>
      <p:sp>
        <p:nvSpPr>
          <p:cNvPr id="5" name="Right Triangle 4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231900"/>
            <a:ext cx="10515600" cy="4945063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29. Chord Diagrams:</a:t>
            </a:r>
          </a:p>
          <a:p>
            <a:r>
              <a:rPr lang="en-US" b="1" dirty="0"/>
              <a:t>Purpose:</a:t>
            </a:r>
            <a:r>
              <a:rPr lang="en-US" dirty="0"/>
              <a:t> Display relationships between data points in a circular layout.</a:t>
            </a:r>
          </a:p>
          <a:p>
            <a:r>
              <a:rPr lang="en-US" b="1" dirty="0"/>
              <a:t>Example:</a:t>
            </a:r>
            <a:r>
              <a:rPr lang="en-US" dirty="0"/>
              <a:t> Showing connections between different departments in an organization.</a:t>
            </a:r>
          </a:p>
          <a:p>
            <a:r>
              <a:rPr lang="en-US" b="1" dirty="0"/>
              <a:t>30. Pareto Charts:</a:t>
            </a:r>
          </a:p>
          <a:p>
            <a:r>
              <a:rPr lang="en-US" b="1" dirty="0"/>
              <a:t>Purpose:</a:t>
            </a:r>
            <a:r>
              <a:rPr lang="en-US" dirty="0"/>
              <a:t> Combining bar and line charts to display the cumulative contribution of different factors.</a:t>
            </a:r>
          </a:p>
          <a:p>
            <a:r>
              <a:rPr lang="en-US" b="1" dirty="0"/>
              <a:t>Example:</a:t>
            </a:r>
            <a:r>
              <a:rPr lang="en-US" dirty="0"/>
              <a:t> Identifying the most significant contributors to a problem.</a:t>
            </a:r>
          </a:p>
          <a:p>
            <a:r>
              <a:rPr lang="en-US" b="1" dirty="0"/>
              <a:t>31. Ridge Plots:</a:t>
            </a:r>
          </a:p>
          <a:p>
            <a:r>
              <a:rPr lang="en-US" b="1" dirty="0"/>
              <a:t>Purpose:</a:t>
            </a:r>
            <a:r>
              <a:rPr lang="en-US" dirty="0"/>
              <a:t> Visualize the distribution of a numerical value across different categories.</a:t>
            </a:r>
          </a:p>
          <a:p>
            <a:r>
              <a:rPr lang="en-US" b="1" dirty="0"/>
              <a:t>Example:</a:t>
            </a:r>
            <a:r>
              <a:rPr lang="en-US" dirty="0"/>
              <a:t> Displaying the distribution of income levels across various professions.</a:t>
            </a:r>
          </a:p>
          <a:p>
            <a:r>
              <a:rPr lang="en-US" b="1" dirty="0"/>
              <a:t>32. Radial Bar Charts:</a:t>
            </a:r>
          </a:p>
          <a:p>
            <a:r>
              <a:rPr lang="en-US" b="1" dirty="0"/>
              <a:t>Purpose:</a:t>
            </a:r>
            <a:r>
              <a:rPr lang="en-US" dirty="0"/>
              <a:t> Represent data in a circular pattern with bars extending from the center.</a:t>
            </a:r>
          </a:p>
          <a:p>
            <a:r>
              <a:rPr lang="en-US" b="1" dirty="0"/>
              <a:t>Example:</a:t>
            </a:r>
            <a:r>
              <a:rPr lang="en-US" dirty="0"/>
              <a:t> Showing the distribution of expenses over a year, with each month represented by a bar.</a:t>
            </a:r>
          </a:p>
        </p:txBody>
      </p:sp>
    </p:spTree>
    <p:extLst>
      <p:ext uri="{BB962C8B-B14F-4D97-AF65-F5344CB8AC3E}">
        <p14:creationId xmlns:p14="http://schemas.microsoft.com/office/powerpoint/2010/main" val="3848146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1519</TotalTime>
  <Words>695</Words>
  <Application>Microsoft Office PowerPoint</Application>
  <PresentationFormat>Widescreen</PresentationFormat>
  <Paragraphs>70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Arial Black</vt:lpstr>
      <vt:lpstr>Calibri</vt:lpstr>
      <vt:lpstr>Calibri Light</vt:lpstr>
      <vt:lpstr>Casper</vt:lpstr>
      <vt:lpstr>Raleway ExtraBold</vt:lpstr>
      <vt:lpstr>Times New Roman</vt:lpstr>
      <vt:lpstr>Office Theme</vt:lpstr>
      <vt:lpstr>PowerPoint Presentation</vt:lpstr>
      <vt:lpstr>Data visualization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</dc:creator>
  <cp:lastModifiedBy>Rahul Kumar</cp:lastModifiedBy>
  <cp:revision>77</cp:revision>
  <dcterms:created xsi:type="dcterms:W3CDTF">2022-02-18T00:35:21Z</dcterms:created>
  <dcterms:modified xsi:type="dcterms:W3CDTF">2024-04-22T09:29:10Z</dcterms:modified>
</cp:coreProperties>
</file>