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5" r:id="rId5"/>
    <p:sldId id="264" r:id="rId6"/>
    <p:sldId id="269" r:id="rId7"/>
    <p:sldId id="266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" initials="A" lastIdx="1" clrIdx="0">
    <p:extLst>
      <p:ext uri="{19B8F6BF-5375-455C-9EA6-DF929625EA0E}">
        <p15:presenceInfo xmlns:p15="http://schemas.microsoft.com/office/powerpoint/2012/main" userId="An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umar" userId="5d93dae5539c9652" providerId="LiveId" clId="{57BE4405-A1A1-40C8-8CFA-191E7AD9EF01}"/>
    <pc:docChg chg="custSel delSld modSld">
      <pc:chgData name="Rahul Kumar" userId="5d93dae5539c9652" providerId="LiveId" clId="{57BE4405-A1A1-40C8-8CFA-191E7AD9EF01}" dt="2024-04-30T10:20:50.106" v="1" actId="478"/>
      <pc:docMkLst>
        <pc:docMk/>
      </pc:docMkLst>
      <pc:sldChg chg="delSp mod">
        <pc:chgData name="Rahul Kumar" userId="5d93dae5539c9652" providerId="LiveId" clId="{57BE4405-A1A1-40C8-8CFA-191E7AD9EF01}" dt="2024-04-30T10:20:50.106" v="1" actId="478"/>
        <pc:sldMkLst>
          <pc:docMk/>
          <pc:sldMk cId="3889883157" sldId="263"/>
        </pc:sldMkLst>
        <pc:spChg chg="del">
          <ac:chgData name="Rahul Kumar" userId="5d93dae5539c9652" providerId="LiveId" clId="{57BE4405-A1A1-40C8-8CFA-191E7AD9EF01}" dt="2024-04-30T10:20:50.106" v="1" actId="478"/>
          <ac:spMkLst>
            <pc:docMk/>
            <pc:sldMk cId="3889883157" sldId="263"/>
            <ac:spMk id="2" creationId="{00000000-0000-0000-0000-000000000000}"/>
          </ac:spMkLst>
        </pc:spChg>
      </pc:sldChg>
      <pc:sldChg chg="del">
        <pc:chgData name="Rahul Kumar" userId="5d93dae5539c9652" providerId="LiveId" clId="{57BE4405-A1A1-40C8-8CFA-191E7AD9EF01}" dt="2024-04-22T09:29:19.888" v="0" actId="2696"/>
        <pc:sldMkLst>
          <pc:docMk/>
          <pc:sldMk cId="2070293053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43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06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08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0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25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9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9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4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36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33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66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5"/>
            <a:ext cx="9210124" cy="362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Big Data Analytics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20CST-471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0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4"/>
            <a:ext cx="244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Er. Ankita Sharma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7831" y="4729776"/>
            <a:ext cx="51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 of machine learning algorithms </a:t>
            </a:r>
          </a:p>
          <a:p>
            <a:r>
              <a:rPr lang="en-US" b="1" dirty="0"/>
              <a:t>Mapped with CO5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428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571" y="1782762"/>
            <a:ext cx="10628086" cy="46180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Machine learning algorithms form the backbone of artificial intelligence, enabling systems to learn and make predictions or decisions based on data. </a:t>
            </a:r>
          </a:p>
          <a:p>
            <a:r>
              <a:rPr lang="en-US" dirty="0"/>
              <a:t>Here's an overview of some key types of machine learning algorithms:</a:t>
            </a:r>
          </a:p>
          <a:p>
            <a:r>
              <a:rPr lang="en-US" b="1" dirty="0"/>
              <a:t>1. Supervised Learning:</a:t>
            </a:r>
          </a:p>
          <a:p>
            <a:r>
              <a:rPr lang="en-US" b="1" dirty="0"/>
              <a:t>Definition:</a:t>
            </a:r>
            <a:r>
              <a:rPr lang="en-US" dirty="0"/>
              <a:t> In supervised learning, the algorithm is trained on a labeled dataset, where the input data is paired with corresponding output labels.</a:t>
            </a:r>
          </a:p>
          <a:p>
            <a:r>
              <a:rPr lang="en-US" b="1" dirty="0"/>
              <a:t>Examples:</a:t>
            </a:r>
            <a:r>
              <a:rPr lang="en-US" dirty="0"/>
              <a:t> Linear Regression, Decision Trees, Support Vector Machines, Neural Networks, Random Forests.</a:t>
            </a:r>
          </a:p>
          <a:p>
            <a:r>
              <a:rPr lang="en-US" b="1" dirty="0"/>
              <a:t>2. Unsupervised Learning:</a:t>
            </a:r>
          </a:p>
          <a:p>
            <a:r>
              <a:rPr lang="en-US" b="1" dirty="0"/>
              <a:t>Definition:</a:t>
            </a:r>
            <a:r>
              <a:rPr lang="en-US" dirty="0"/>
              <a:t> Unsupervised learning involves training an algorithm on an unlabeled dataset, and the system tries to find patterns or relationships in the data without explicit guidance.</a:t>
            </a:r>
          </a:p>
          <a:p>
            <a:r>
              <a:rPr lang="en-US" b="1" dirty="0"/>
              <a:t>Examples:</a:t>
            </a:r>
            <a:r>
              <a:rPr lang="en-US" dirty="0"/>
              <a:t> K-Means Clustering, Hierarchical Clustering, Principal Component Analysis (PCA), </a:t>
            </a:r>
            <a:r>
              <a:rPr lang="en-US" dirty="0" err="1"/>
              <a:t>Autoencoders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8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204686"/>
            <a:ext cx="11567886" cy="5312228"/>
          </a:xfrm>
        </p:spPr>
        <p:txBody>
          <a:bodyPr>
            <a:normAutofit/>
          </a:bodyPr>
          <a:lstStyle/>
          <a:p>
            <a:r>
              <a:rPr lang="en-US" b="1" dirty="0"/>
              <a:t>3. Semi-Supervised Learning:</a:t>
            </a:r>
          </a:p>
          <a:p>
            <a:r>
              <a:rPr lang="en-US" b="1" dirty="0"/>
              <a:t>Definition:</a:t>
            </a:r>
            <a:r>
              <a:rPr lang="en-US" dirty="0"/>
              <a:t> Semi-supervised learning combines elements of both supervised and unsupervised learning. The algorithm is trained on a dataset with both labeled and unlabeled data.</a:t>
            </a:r>
          </a:p>
          <a:p>
            <a:r>
              <a:rPr lang="en-US" b="1" dirty="0"/>
              <a:t>Example:</a:t>
            </a:r>
            <a:r>
              <a:rPr lang="en-US" dirty="0"/>
              <a:t> Label Propagation, Self-training.</a:t>
            </a:r>
          </a:p>
          <a:p>
            <a:r>
              <a:rPr lang="en-US" b="1" dirty="0"/>
              <a:t>4. Reinforcement Learning:</a:t>
            </a:r>
          </a:p>
          <a:p>
            <a:r>
              <a:rPr lang="en-US" b="1" dirty="0"/>
              <a:t>Definition:</a:t>
            </a:r>
            <a:r>
              <a:rPr lang="en-US" dirty="0"/>
              <a:t> Reinforcement learning involves training an agent to make decisions within an environment by receiving feedback in the form of rewards or penalties.</a:t>
            </a:r>
          </a:p>
          <a:p>
            <a:r>
              <a:rPr lang="en-US" b="1" dirty="0"/>
              <a:t>Examples:</a:t>
            </a:r>
            <a:r>
              <a:rPr lang="en-US" dirty="0"/>
              <a:t> Q-Learning, Deep Q Networks (DQN), Policy Gradient Methods.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0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07" y="1346200"/>
            <a:ext cx="11384249" cy="5270500"/>
          </a:xfrm>
        </p:spPr>
        <p:txBody>
          <a:bodyPr>
            <a:normAutofit/>
          </a:bodyPr>
          <a:lstStyle/>
          <a:p>
            <a:r>
              <a:rPr lang="en-US" b="1" dirty="0"/>
              <a:t>5. Decision Trees:</a:t>
            </a:r>
          </a:p>
          <a:p>
            <a:r>
              <a:rPr lang="en-US" b="1" dirty="0"/>
              <a:t>Definition:</a:t>
            </a:r>
            <a:r>
              <a:rPr lang="en-US" dirty="0"/>
              <a:t> Decision trees are tree-like models where each node represents a decision based on a feature, leading to branches that represent possible outcomes.</a:t>
            </a:r>
          </a:p>
          <a:p>
            <a:r>
              <a:rPr lang="en-US" b="1" dirty="0"/>
              <a:t>Example:</a:t>
            </a:r>
            <a:r>
              <a:rPr lang="en-US" dirty="0"/>
              <a:t> Classification and Regression Trees (CART).</a:t>
            </a:r>
          </a:p>
          <a:p>
            <a:r>
              <a:rPr lang="en-US" b="1" dirty="0"/>
              <a:t>6. Random Forests:</a:t>
            </a:r>
          </a:p>
          <a:p>
            <a:r>
              <a:rPr lang="en-US" b="1" dirty="0"/>
              <a:t>Definition:</a:t>
            </a:r>
            <a:r>
              <a:rPr lang="en-US" dirty="0"/>
              <a:t> Random Forests are an ensemble learning method that constructs multiple decision trees during training and outputs the mode of the classes as the prediction.</a:t>
            </a:r>
          </a:p>
          <a:p>
            <a:r>
              <a:rPr lang="en-US" b="1" dirty="0"/>
              <a:t>Example:</a:t>
            </a:r>
            <a:r>
              <a:rPr lang="en-US" dirty="0"/>
              <a:t> Random Forest for classification and regression.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8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2257" y="1329236"/>
            <a:ext cx="10515600" cy="4953997"/>
          </a:xfrm>
        </p:spPr>
        <p:txBody>
          <a:bodyPr>
            <a:normAutofit/>
          </a:bodyPr>
          <a:lstStyle/>
          <a:p>
            <a:r>
              <a:rPr lang="en-US" b="1" dirty="0"/>
              <a:t>7. Support Vector Machines (SVM):</a:t>
            </a:r>
          </a:p>
          <a:p>
            <a:r>
              <a:rPr lang="en-US" b="1" dirty="0"/>
              <a:t>Definition:</a:t>
            </a:r>
            <a:r>
              <a:rPr lang="en-US" dirty="0"/>
              <a:t> SVM is a supervised learning algorithm used for classification or regression tasks. It finds the hyperplane that best separates classes in a high-dimensional space.</a:t>
            </a:r>
          </a:p>
          <a:p>
            <a:r>
              <a:rPr lang="en-US" b="1" dirty="0"/>
              <a:t>Example:</a:t>
            </a:r>
            <a:r>
              <a:rPr lang="en-US" dirty="0"/>
              <a:t> Binary classification, support vector regression.</a:t>
            </a:r>
          </a:p>
          <a:p>
            <a:r>
              <a:rPr lang="en-US" b="1" dirty="0"/>
              <a:t>8. K-Nearest Neighbors (KNN):</a:t>
            </a:r>
          </a:p>
          <a:p>
            <a:r>
              <a:rPr lang="en-US" b="1" dirty="0"/>
              <a:t>Definition:</a:t>
            </a:r>
            <a:r>
              <a:rPr lang="en-US" dirty="0"/>
              <a:t> KNN is a simple and intuitive algorithm that classifies a data point based on the majority class of its k nearest neighbors in the feature space.</a:t>
            </a:r>
          </a:p>
          <a:p>
            <a:r>
              <a:rPr lang="en-US" b="1" dirty="0"/>
              <a:t>Example:</a:t>
            </a:r>
            <a:r>
              <a:rPr lang="en-US" dirty="0"/>
              <a:t> Classification and regression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6" name="Picture 18" descr="Machine Learning Algorithms - Javatpoint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69" y="978478"/>
            <a:ext cx="6664506" cy="49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37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4945063"/>
          </a:xfrm>
        </p:spPr>
        <p:txBody>
          <a:bodyPr>
            <a:normAutofit/>
          </a:bodyPr>
          <a:lstStyle/>
          <a:p>
            <a:r>
              <a:rPr lang="en-IN" b="1" dirty="0"/>
              <a:t>9. Neural Networks:</a:t>
            </a:r>
          </a:p>
          <a:p>
            <a:r>
              <a:rPr lang="en-IN" b="1" dirty="0"/>
              <a:t>Definition:</a:t>
            </a:r>
            <a:r>
              <a:rPr lang="en-IN" dirty="0"/>
              <a:t> Neural networks are computational models inspired by the human brain, consisting of layers of interconnected nodes (neurons).</a:t>
            </a:r>
          </a:p>
          <a:p>
            <a:r>
              <a:rPr lang="en-IN" b="1" dirty="0"/>
              <a:t>Examples:</a:t>
            </a:r>
            <a:r>
              <a:rPr lang="en-IN" dirty="0"/>
              <a:t> Multilayer Perceptron (MLP), Convolutional Neural Networks (CNN), Recurrent Neural Networks (RNN).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2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Machine Learning Algorithms | Introduction to Machine Learni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0" y="1321636"/>
            <a:ext cx="7306748" cy="548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30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einforcement Learning Algorithms and Applications - TechVidvan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418" y="1231900"/>
            <a:ext cx="9449164" cy="494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14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479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Casper</vt:lpstr>
      <vt:lpstr>Raleway ExtraBold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Rahul Kumar</cp:lastModifiedBy>
  <cp:revision>78</cp:revision>
  <dcterms:created xsi:type="dcterms:W3CDTF">2022-02-18T00:35:21Z</dcterms:created>
  <dcterms:modified xsi:type="dcterms:W3CDTF">2024-04-30T10:20:51Z</dcterms:modified>
</cp:coreProperties>
</file>