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00ECD457-642B-4C32-8047-D59F9394D9DF}"/>
    <pc:docChg chg="delSld">
      <pc:chgData name="Rahul Kumar" userId="5d93dae5539c9652" providerId="LiveId" clId="{00ECD457-642B-4C32-8047-D59F9394D9DF}" dt="2024-04-30T10:54:48.071" v="0" actId="2696"/>
      <pc:docMkLst>
        <pc:docMk/>
      </pc:docMkLst>
      <pc:sldChg chg="del">
        <pc:chgData name="Rahul Kumar" userId="5d93dae5539c9652" providerId="LiveId" clId="{00ECD457-642B-4C32-8047-D59F9394D9DF}" dt="2024-04-30T10:54:48.071" v="0" actId="2696"/>
        <pc:sldMkLst>
          <pc:docMk/>
          <pc:sldMk cId="20702930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machine learning</a:t>
            </a:r>
          </a:p>
          <a:p>
            <a:r>
              <a:rPr lang="en-US" b="1" dirty="0"/>
              <a:t>Mapped with 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Distributed machine learning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Feature engineering and model evaluation are crucial steps in the machine learning pipeline, and their significance is magnified in the context of big data.</a:t>
            </a:r>
          </a:p>
          <a:p>
            <a:r>
              <a:rPr lang="en-US" dirty="0"/>
              <a:t> Dealing with large and complex datasets requires thoughtful feature engineering and robust model evaluation techniques to ensure the effectiveness and efficiency of the machine learning process.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Dimensionality Reduction: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Use methods like Principal Component Analysis (PCA) or t-Distributed Stochastic Neighbor Embedding (t-SNE) to reduce the number of features while retaining important information.</a:t>
            </a:r>
          </a:p>
          <a:p>
            <a:r>
              <a:rPr lang="en-US" b="1" dirty="0"/>
              <a:t>Categorical Variable Encoding: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Apply one-hot encoding, label encoding, or feature hashing to represent categorical variables in a format suitable for machine learning models.</a:t>
            </a:r>
          </a:p>
          <a:p>
            <a:r>
              <a:rPr lang="en-US" b="1" dirty="0"/>
              <a:t>Text Data Processing: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Tokenization, stemming, and vectorization are essential for handling text data. Convert text into numerical representations using techniques like TF-IDF or word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r>
              <a:rPr lang="en-US" b="1" dirty="0"/>
              <a:t>Time-Series Feature Extraction: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Extract meaningful features from time-series data, such as lag features, rolling statistics, and Fourier transforms.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Handling Missing Values: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Impute missing values using statistical measures, or employ advanced imputation methods such as k-nearest neighbors or data-driven imputation models.</a:t>
            </a:r>
          </a:p>
          <a:p>
            <a:r>
              <a:rPr lang="en-US" b="1" dirty="0"/>
              <a:t>Feature Scaling: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Normalize or standardize numerical features to bring them to a common scale, ensuring that no particular feature dominates the model due to its scale.</a:t>
            </a:r>
          </a:p>
          <a:p>
            <a:r>
              <a:rPr lang="en-US" b="1" dirty="0"/>
              <a:t>Interaction and Polynomial Features: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Create interaction features or polynomial features to capture non-linear relationships between variables.</a:t>
            </a:r>
          </a:p>
          <a:p>
            <a:r>
              <a:rPr lang="en-US" b="1" dirty="0"/>
              <a:t>Binning and Discretization: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Group continuous numerical variables into bins or discrete intervals to handle non-linearity and improve model performance.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/>
          </a:bodyPr>
          <a:lstStyle/>
          <a:p>
            <a:r>
              <a:rPr lang="en-US" b="1" dirty="0"/>
              <a:t>Domain-Specific Feature Engineering: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Leverage domain knowledge to create features that encapsulate specific patterns or characteristics relevant to the problem at hand.</a:t>
            </a:r>
          </a:p>
          <a:p>
            <a:r>
              <a:rPr lang="en-US" b="1" dirty="0"/>
              <a:t>Feature Importance and Selection: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Use algorithms or techniques (e.g., Recursive Feature Elimination) to identify and select the most relevant features for modeling.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2" descr="Distributed Machine Learning Architecture Fig 9 shows the operation... |  Download Scientific Diagra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06286"/>
            <a:ext cx="10515600" cy="48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b="1" dirty="0"/>
              <a:t>Model Evaluation in Big Data:</a:t>
            </a:r>
          </a:p>
          <a:p>
            <a:r>
              <a:rPr lang="en-US" b="1" dirty="0"/>
              <a:t>Train-Test Split in Big Data: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Traditional train-test splits may not be feasible with extremely large datasets.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Use techniques like cross-validation or bootstrapping to assess model performance on multiple subsets of the data.</a:t>
            </a:r>
          </a:p>
          <a:p>
            <a:r>
              <a:rPr lang="en-US" b="1" dirty="0"/>
              <a:t>Cross-Validation: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Implement k-fold cross-validation, stratified cross-validation, or time-series cross-validation to robustly evaluate model performance.</a:t>
            </a:r>
          </a:p>
          <a:p>
            <a:r>
              <a:rPr lang="en-US" b="1" dirty="0"/>
              <a:t>Parallelization for Model Evaluation: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Traditional model evaluation can be time-consuming on large datasets.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Leverage parallel computing and distributed frameworks to speed up cross-validation or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</p:txBody>
      </p:sp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Metrics for Imbalanced Datasets: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Imbalanced datasets can lead to misleading evaluation results.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Use metrics such as precision, recall, F1 score, or area under the precision-recall curve (AUC-PR) to account for imbalances.</a:t>
            </a:r>
          </a:p>
          <a:p>
            <a:r>
              <a:rPr lang="en-US" b="1" dirty="0"/>
              <a:t>Handling Streaming Data: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In scenarios with streaming data, traditional batch-based evaluation methods may not be applicable.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Implement online evaluation metrics and techniques suitable for streaming data, continuously updating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Feature Engineering - The Ultimate Guide | Explor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8694"/>
            <a:ext cx="975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The position of feature engineering in the process of data mining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1193612"/>
            <a:ext cx="6553696" cy="498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Distributed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81</cp:revision>
  <dcterms:created xsi:type="dcterms:W3CDTF">2022-02-18T00:35:21Z</dcterms:created>
  <dcterms:modified xsi:type="dcterms:W3CDTF">2024-04-30T10:54:51Z</dcterms:modified>
</cp:coreProperties>
</file>