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1024" r:id="rId3"/>
    <p:sldId id="1147" r:id="rId4"/>
    <p:sldId id="1141" r:id="rId5"/>
    <p:sldId id="1148" r:id="rId6"/>
    <p:sldId id="1142" r:id="rId7"/>
    <p:sldId id="1160" r:id="rId8"/>
    <p:sldId id="1150" r:id="rId9"/>
    <p:sldId id="1151" r:id="rId10"/>
    <p:sldId id="1155" r:id="rId11"/>
    <p:sldId id="11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C02B9-D328-4EDC-962E-FFF9F77942A7}" v="19" dt="2023-12-28T15:00:4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Economics:</a:t>
            </a:r>
            <a:endParaRPr lang="en-US" dirty="0"/>
          </a:p>
          <a:p>
            <a:pPr lvl="1"/>
            <a:r>
              <a:rPr lang="en-US" dirty="0"/>
              <a:t>Visualizing economic indicators simultaneously.</a:t>
            </a:r>
          </a:p>
          <a:p>
            <a:r>
              <a:rPr lang="en-US" b="1" dirty="0"/>
              <a:t>Genomics:</a:t>
            </a:r>
            <a:endParaRPr lang="en-US" dirty="0"/>
          </a:p>
          <a:p>
            <a:pPr lvl="1"/>
            <a:r>
              <a:rPr lang="en-US" dirty="0"/>
              <a:t>Analyzing gene expression data with multiple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and Point Visualization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pPr lvl="1"/>
            <a:r>
              <a:rPr lang="en-US" dirty="0"/>
              <a:t>Scalar and point visualization involve techniques to represent and analyze data that are either scalar (single-valued) or consist of individual data points.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Enables identification of trends, patterns, and outliers within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CC43-1BCB-5E9F-72D2-BB2578D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F4A-6890-BC05-803D-D4D74EAA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Processing:</a:t>
            </a:r>
            <a:endParaRPr lang="en-US" dirty="0" smtClean="0"/>
          </a:p>
          <a:p>
            <a:pPr lvl="1"/>
            <a:r>
              <a:rPr lang="en-US" dirty="0" smtClean="0"/>
              <a:t>The initial step of collecting, organizing, and preparing raw data for further analysis.</a:t>
            </a:r>
          </a:p>
          <a:p>
            <a:r>
              <a:rPr lang="en-US" b="1" dirty="0" smtClean="0"/>
              <a:t>Data Transformation:</a:t>
            </a:r>
            <a:endParaRPr lang="en-US" dirty="0" smtClean="0"/>
          </a:p>
          <a:p>
            <a:pPr lvl="1"/>
            <a:r>
              <a:rPr lang="en-US" dirty="0" smtClean="0"/>
              <a:t>Changing the structure or format of the data to make it more suitable for specific purposes.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362F-23FC-D0E7-E780-8EDC6417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26AD-3FF2-BE2A-D9DA-F4DA85B6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DA2A-1107-2052-8846-A64D6661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3D Scatterplots:</a:t>
            </a:r>
            <a:endParaRPr lang="en-US" dirty="0"/>
          </a:p>
          <a:p>
            <a:pPr lvl="1"/>
            <a:r>
              <a:rPr lang="en-US" dirty="0"/>
              <a:t>Extending scatterplots into three dimensions for simultaneous visualization.</a:t>
            </a:r>
          </a:p>
          <a:p>
            <a:r>
              <a:rPr lang="en-US" b="1" dirty="0"/>
              <a:t>Multidimensional Scaling (MDS):</a:t>
            </a:r>
            <a:endParaRPr lang="en-US" dirty="0"/>
          </a:p>
          <a:p>
            <a:pPr lvl="1"/>
            <a:r>
              <a:rPr lang="en-US" dirty="0"/>
              <a:t>Visualizing dissimilarities between observations in a lower-dimensional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AB8B2-C983-7E30-2221-1BF037A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5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pPr lvl="1"/>
            <a:r>
              <a:rPr lang="en-US" dirty="0"/>
              <a:t>Point data refers to individual data points with specific coordinates.</a:t>
            </a:r>
          </a:p>
          <a:p>
            <a:r>
              <a:rPr lang="en-US" b="1" dirty="0"/>
              <a:t>Techniques:</a:t>
            </a:r>
            <a:endParaRPr lang="en-US" dirty="0"/>
          </a:p>
          <a:p>
            <a:pPr lvl="1"/>
            <a:r>
              <a:rPr lang="en-US" i="1" dirty="0"/>
              <a:t>Scatter Plots:</a:t>
            </a:r>
            <a:r>
              <a:rPr lang="en-US" dirty="0"/>
              <a:t> Displaying points on a 2D plane to reveal patterns and relationships.</a:t>
            </a:r>
          </a:p>
          <a:p>
            <a:pPr lvl="2"/>
            <a:r>
              <a:rPr lang="en-US" i="1" dirty="0"/>
              <a:t>Example:</a:t>
            </a:r>
            <a:r>
              <a:rPr lang="en-US" dirty="0"/>
              <a:t> Visualizing the correlation between two variables.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  <a:p>
            <a:r>
              <a:rPr lang="en-US" dirty="0"/>
              <a:t>Each point on the plot represents a data observation with x and y coordinates.</a:t>
            </a:r>
          </a:p>
          <a:p>
            <a:r>
              <a:rPr lang="en-US" dirty="0"/>
              <a:t>·  Use Cases:</a:t>
            </a:r>
          </a:p>
          <a:p>
            <a:r>
              <a:rPr lang="en-US" dirty="0"/>
              <a:t>Analyzing relationships, identifying outliers, and exploring patterns in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Common Visualization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332411"/>
            <a:ext cx="11704320" cy="5389064"/>
          </a:xfrm>
        </p:spPr>
        <p:txBody>
          <a:bodyPr>
            <a:normAutofit/>
          </a:bodyPr>
          <a:lstStyle/>
          <a:p>
            <a:r>
              <a:rPr lang="en-US" b="1" dirty="0"/>
              <a:t>Overplotting:</a:t>
            </a:r>
            <a:endParaRPr lang="en-US" dirty="0"/>
          </a:p>
          <a:p>
            <a:pPr lvl="1"/>
            <a:r>
              <a:rPr lang="en-US" dirty="0"/>
              <a:t>When points overlap, making it challenging to discern individual data points.</a:t>
            </a:r>
          </a:p>
          <a:p>
            <a:pPr lvl="2"/>
            <a:r>
              <a:rPr lang="en-US" i="1" dirty="0"/>
              <a:t>Solution:</a:t>
            </a:r>
            <a:r>
              <a:rPr lang="en-US" dirty="0"/>
              <a:t> Use transparency, jittering, or density plots.</a:t>
            </a:r>
          </a:p>
          <a:p>
            <a:r>
              <a:rPr lang="en-US" b="1" dirty="0"/>
              <a:t>Sparse Data:</a:t>
            </a:r>
            <a:endParaRPr lang="en-US" dirty="0"/>
          </a:p>
          <a:p>
            <a:pPr lvl="1"/>
            <a:r>
              <a:rPr lang="en-US" dirty="0"/>
              <a:t>When there are few data points, making it difficult to identify trends.</a:t>
            </a:r>
          </a:p>
          <a:p>
            <a:pPr lvl="2"/>
            <a:r>
              <a:rPr lang="en-US" i="1" dirty="0"/>
              <a:t>Solution:</a:t>
            </a:r>
            <a:r>
              <a:rPr lang="en-US" dirty="0"/>
              <a:t> Consider aggregation or alternative visualization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Scalar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358537"/>
            <a:ext cx="11730445" cy="5362938"/>
          </a:xfrm>
        </p:spPr>
        <p:txBody>
          <a:bodyPr>
            <a:normAutofit/>
          </a:bodyPr>
          <a:lstStyle/>
          <a:p>
            <a:r>
              <a:rPr lang="en-US" dirty="0"/>
              <a:t>·  Data Scaling:</a:t>
            </a:r>
          </a:p>
          <a:p>
            <a:r>
              <a:rPr lang="en-US" dirty="0"/>
              <a:t>Choosing appropriate scales to visualize scalar data effectively.</a:t>
            </a:r>
          </a:p>
          <a:p>
            <a:r>
              <a:rPr lang="en-US" i="1" dirty="0"/>
              <a:t>Example:</a:t>
            </a:r>
            <a:r>
              <a:rPr lang="en-US" dirty="0"/>
              <a:t> Using a logarithmic scale for data with a wide range of values.</a:t>
            </a:r>
          </a:p>
          <a:p>
            <a:r>
              <a:rPr lang="en-US" dirty="0"/>
              <a:t>·  Color Mapping:</a:t>
            </a:r>
          </a:p>
          <a:p>
            <a:r>
              <a:rPr lang="en-US" dirty="0"/>
              <a:t>Selecting suitable color schemes for clear representation.</a:t>
            </a:r>
          </a:p>
          <a:p>
            <a:r>
              <a:rPr lang="en-US" i="1" dirty="0"/>
              <a:t>Example:</a:t>
            </a:r>
            <a:r>
              <a:rPr lang="en-US" dirty="0"/>
              <a:t> Heatmaps to represent intensity in scalar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6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0789"/>
            <a:ext cx="11952514" cy="5310686"/>
          </a:xfrm>
        </p:spPr>
        <p:txBody>
          <a:bodyPr>
            <a:normAutofit/>
          </a:bodyPr>
          <a:lstStyle/>
          <a:p>
            <a:r>
              <a:rPr lang="en-US" b="1" dirty="0"/>
              <a:t>Scientific Research:</a:t>
            </a:r>
            <a:endParaRPr lang="en-US" dirty="0"/>
          </a:p>
          <a:p>
            <a:pPr lvl="1"/>
            <a:r>
              <a:rPr lang="en-US" dirty="0"/>
              <a:t>Visualizing scalar data in physics simulations or climate modeling.</a:t>
            </a:r>
          </a:p>
          <a:p>
            <a:r>
              <a:rPr lang="en-US" b="1" dirty="0"/>
              <a:t>Finance:</a:t>
            </a:r>
            <a:endParaRPr lang="en-US" dirty="0"/>
          </a:p>
          <a:p>
            <a:pPr lvl="1"/>
            <a:r>
              <a:rPr lang="en-US" dirty="0"/>
              <a:t>Analyzing financial trends with scatter plots for individual data points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397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Casper</vt:lpstr>
      <vt:lpstr>Karla</vt:lpstr>
      <vt:lpstr>Raleway ExtraBold</vt:lpstr>
      <vt:lpstr>Times New Roman</vt:lpstr>
      <vt:lpstr>Office Theme</vt:lpstr>
      <vt:lpstr>1_Office Theme</vt:lpstr>
      <vt:lpstr>CorelDRAW</vt:lpstr>
      <vt:lpstr>PowerPoint Presentation</vt:lpstr>
      <vt:lpstr>Scalar and Point Visualization Techniques</vt:lpstr>
      <vt:lpstr>Key Concepts</vt:lpstr>
      <vt:lpstr>Advanced Techniques</vt:lpstr>
      <vt:lpstr>Point Data Visualization</vt:lpstr>
      <vt:lpstr>Scatter Plots</vt:lpstr>
      <vt:lpstr>Common Visualization Challenges</vt:lpstr>
      <vt:lpstr>Challenges in Scalar Data Visualization</vt:lpstr>
      <vt:lpstr>Real-world Applications</vt:lpstr>
      <vt:lpstr>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PARTAP</cp:lastModifiedBy>
  <cp:revision>22</cp:revision>
  <dcterms:created xsi:type="dcterms:W3CDTF">2023-12-20T07:48:22Z</dcterms:created>
  <dcterms:modified xsi:type="dcterms:W3CDTF">2024-01-09T14:44:28Z</dcterms:modified>
</cp:coreProperties>
</file>