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1024" r:id="rId3"/>
    <p:sldId id="1139" r:id="rId4"/>
    <p:sldId id="1154" r:id="rId5"/>
    <p:sldId id="1153" r:id="rId6"/>
    <p:sldId id="1107" r:id="rId7"/>
    <p:sldId id="1140" r:id="rId8"/>
    <p:sldId id="1152" r:id="rId9"/>
    <p:sldId id="11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C02B9-D328-4EDC-962E-FFF9F77942A7}" v="19" dt="2023-12-28T15:00:4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Definition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Data visualization is the graphical representation of information, translating raw data into visual forms such as charts, graphs, and maps.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r>
              <a:rPr lang="en-US" b="1" dirty="0"/>
              <a:t>Enhance Understanding:</a:t>
            </a:r>
            <a:r>
              <a:rPr lang="en-US" dirty="0"/>
              <a:t> By presenting data visually, complex information becomes more accessible and understandable.</a:t>
            </a:r>
          </a:p>
          <a:p>
            <a:r>
              <a:rPr lang="en-US" b="1" dirty="0"/>
              <a:t>Identify Patterns:</a:t>
            </a:r>
            <a:r>
              <a:rPr lang="en-US" dirty="0"/>
              <a:t> Visualization aids in recognizing trends and patterns within datasets.</a:t>
            </a:r>
          </a:p>
          <a:p>
            <a:r>
              <a:rPr lang="en-US" b="1" dirty="0"/>
              <a:t>Aid Decision-Making:</a:t>
            </a:r>
            <a:r>
              <a:rPr lang="en-US" dirty="0"/>
              <a:t> Clear visual representations empower better decision-making processes</a:t>
            </a:r>
          </a:p>
          <a:p>
            <a:pPr marL="0" lvl="0" indent="0">
              <a:buSzPts val="1200"/>
              <a:buNone/>
              <a:tabLst>
                <a:tab pos="228600" algn="l"/>
                <a:tab pos="604520" algn="l"/>
                <a:tab pos="60515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0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 </a:t>
            </a:r>
            <a:r>
              <a:rPr lang="en-US" dirty="0"/>
              <a:t>Concepts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Visual Representation:</a:t>
            </a:r>
          </a:p>
          <a:p>
            <a:r>
              <a:rPr lang="en-US" i="1" dirty="0"/>
              <a:t>Example:</a:t>
            </a:r>
            <a:r>
              <a:rPr lang="en-US" dirty="0"/>
              <a:t> Utilizing a bar chart to represent monthly sales figures visually, making it easier to compare and analyze.</a:t>
            </a:r>
          </a:p>
          <a:p>
            <a:r>
              <a:rPr lang="en-US" dirty="0"/>
              <a:t>Communication:</a:t>
            </a:r>
          </a:p>
          <a:p>
            <a:r>
              <a:rPr lang="en-US" i="1" dirty="0"/>
              <a:t>Example:</a:t>
            </a:r>
            <a:r>
              <a:rPr lang="en-US" dirty="0"/>
              <a:t> Employing a pie chart to communicate market share distribution succinctly.</a:t>
            </a:r>
          </a:p>
          <a:p>
            <a:r>
              <a:rPr lang="en-US" dirty="0"/>
              <a:t>Decision Support:</a:t>
            </a:r>
          </a:p>
          <a:p>
            <a:r>
              <a:rPr lang="en-US" i="1" dirty="0"/>
              <a:t>Example:</a:t>
            </a:r>
            <a:r>
              <a:rPr lang="en-US" dirty="0"/>
              <a:t> Using a line chart to support decision-making by illustrating website traffic trends over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0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Importance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Enhanced Understanding:</a:t>
            </a:r>
            <a:endParaRPr lang="en-US" dirty="0"/>
          </a:p>
          <a:p>
            <a:pPr lvl="1"/>
            <a:r>
              <a:rPr lang="en-US" i="1" dirty="0"/>
              <a:t>Example:</a:t>
            </a:r>
            <a:r>
              <a:rPr lang="en-US" dirty="0"/>
              <a:t> Visualizing customer engagement through a heat map provides a clear understanding of website performance.</a:t>
            </a:r>
          </a:p>
          <a:p>
            <a:r>
              <a:rPr lang="en-US" b="1" dirty="0"/>
              <a:t>Pattern Recognition:</a:t>
            </a:r>
            <a:endParaRPr lang="en-US" dirty="0"/>
          </a:p>
          <a:p>
            <a:pPr lvl="1"/>
            <a:r>
              <a:rPr lang="en-US" i="1" dirty="0"/>
              <a:t>Example:</a:t>
            </a:r>
            <a:r>
              <a:rPr lang="en-US" dirty="0"/>
              <a:t> A scatter plot enables the quick identification of correlations between variables, aiding in pattern recognition.</a:t>
            </a:r>
          </a:p>
          <a:p>
            <a:r>
              <a:rPr lang="en-US" b="1" dirty="0"/>
              <a:t>Storytelling:</a:t>
            </a:r>
            <a:endParaRPr lang="en-US" dirty="0"/>
          </a:p>
          <a:p>
            <a:pPr lvl="1"/>
            <a:r>
              <a:rPr lang="en-US" i="1" dirty="0"/>
              <a:t>Example:</a:t>
            </a:r>
            <a:r>
              <a:rPr lang="en-US" dirty="0"/>
              <a:t> Crafting a flowchart for the customer journey visually tells a compelling story of user experiences.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03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Graphical Tools:</a:t>
            </a:r>
            <a:endParaRPr lang="en-US" dirty="0"/>
          </a:p>
          <a:p>
            <a:pPr lvl="1"/>
            <a:r>
              <a:rPr lang="en-US" i="1" dirty="0"/>
              <a:t>Example:</a:t>
            </a:r>
            <a:r>
              <a:rPr lang="en-US" dirty="0"/>
              <a:t> Tableau serves as a powerful tool for creating interactive dashboards, facilitating data exploration and analysis.</a:t>
            </a:r>
          </a:p>
          <a:p>
            <a:r>
              <a:rPr lang="en-US" b="1" dirty="0"/>
              <a:t>Programming Libraries:</a:t>
            </a:r>
            <a:endParaRPr lang="en-US" dirty="0"/>
          </a:p>
          <a:p>
            <a:pPr lvl="1"/>
            <a:r>
              <a:rPr lang="en-US" i="1" dirty="0"/>
              <a:t>Example:</a:t>
            </a:r>
            <a:r>
              <a:rPr lang="en-US" dirty="0"/>
              <a:t> Matplotlib, a Python library, is employed for generating versatile visualizations, especially in data science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Misinterpretation:</a:t>
            </a:r>
            <a:endParaRPr lang="en-US" dirty="0"/>
          </a:p>
          <a:p>
            <a:pPr lvl="1"/>
            <a:r>
              <a:rPr lang="en-US" i="1" dirty="0"/>
              <a:t>Example:</a:t>
            </a:r>
            <a:r>
              <a:rPr lang="en-US" dirty="0"/>
              <a:t> Misleading scales on charts can distort the representation of data, leading to misinterpretation.</a:t>
            </a:r>
          </a:p>
          <a:p>
            <a:r>
              <a:rPr lang="en-US" b="1" dirty="0"/>
              <a:t>Complexity:</a:t>
            </a:r>
            <a:endParaRPr lang="en-US" dirty="0"/>
          </a:p>
          <a:p>
            <a:pPr lvl="1"/>
            <a:r>
              <a:rPr lang="en-US" i="1" dirty="0"/>
              <a:t>Example:</a:t>
            </a:r>
            <a:r>
              <a:rPr lang="en-US" dirty="0"/>
              <a:t> Visualizing complex networks poses challenges, requiring thoughtful design and interpretation.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Bar Chart</a:t>
            </a:r>
          </a:p>
          <a:p>
            <a:r>
              <a:rPr lang="en-US" i="1" dirty="0"/>
              <a:t>Example:</a:t>
            </a:r>
            <a:r>
              <a:rPr lang="en-US" dirty="0"/>
              <a:t> Presenting monthly sales figures through a bar chart helps visualize performance and identify trends.</a:t>
            </a:r>
          </a:p>
          <a:p>
            <a:r>
              <a:rPr lang="en-US" b="1" dirty="0"/>
              <a:t>Line Chart</a:t>
            </a:r>
          </a:p>
          <a:p>
            <a:r>
              <a:rPr lang="en-US" i="1" dirty="0"/>
              <a:t>Example:</a:t>
            </a:r>
            <a:r>
              <a:rPr lang="en-US" dirty="0"/>
              <a:t> Tracking stock prices over time using a line chart allows for trend analysis and decision-making.</a:t>
            </a:r>
          </a:p>
          <a:p>
            <a:r>
              <a:rPr lang="en-US" b="1" dirty="0"/>
              <a:t>Pie Chart</a:t>
            </a:r>
          </a:p>
          <a:p>
            <a:r>
              <a:rPr lang="en-US" i="1" dirty="0"/>
              <a:t>Example:</a:t>
            </a:r>
            <a:r>
              <a:rPr lang="en-US" dirty="0"/>
              <a:t> Representing budget expense distribution through a pie chart provides a clear overview of financial allocations.</a:t>
            </a:r>
          </a:p>
          <a:p>
            <a:r>
              <a:rPr lang="en-US" b="1" dirty="0"/>
              <a:t>Heat Map</a:t>
            </a:r>
          </a:p>
          <a:p>
            <a:r>
              <a:rPr lang="en-US" i="1" dirty="0"/>
              <a:t>Example:</a:t>
            </a:r>
            <a:r>
              <a:rPr lang="en-US" dirty="0"/>
              <a:t> Analyzing website traffic patterns through a heat map reveals peak engagement periods.</a:t>
            </a:r>
          </a:p>
          <a:p>
            <a:r>
              <a:rPr lang="en-US" b="1" dirty="0"/>
              <a:t>Scatter Plot</a:t>
            </a:r>
          </a:p>
          <a:p>
            <a:r>
              <a:rPr lang="en-US" i="1" dirty="0"/>
              <a:t>Example:</a:t>
            </a:r>
            <a:r>
              <a:rPr lang="en-US" dirty="0"/>
              <a:t> Visualizing the correlation between advertising spending and sales through a scatter plot aids in decision-making.</a:t>
            </a:r>
          </a:p>
          <a:p>
            <a:r>
              <a:rPr lang="en-US" b="1" dirty="0"/>
              <a:t>Treemap</a:t>
            </a:r>
          </a:p>
          <a:p>
            <a:r>
              <a:rPr lang="en-US" i="1" dirty="0"/>
              <a:t>Example:</a:t>
            </a:r>
            <a:r>
              <a:rPr lang="en-US" dirty="0"/>
              <a:t> Utilizing a treemap to illustrate the distribution of project budgets across departments enhances clarity.</a:t>
            </a:r>
          </a:p>
          <a:p>
            <a:r>
              <a:rPr lang="en-US" b="1" dirty="0"/>
              <a:t>Bubble Chart</a:t>
            </a:r>
          </a:p>
          <a:p>
            <a:r>
              <a:rPr lang="en-US" i="1" dirty="0"/>
              <a:t>Example:</a:t>
            </a:r>
            <a:r>
              <a:rPr lang="en-US" dirty="0"/>
              <a:t> Comparing population and GDP using a bubble chart provides insights into economic trends.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 is a versatile and crucial tool for interpreting complex data.</a:t>
            </a:r>
          </a:p>
          <a:p>
            <a:r>
              <a:rPr lang="en-US" dirty="0"/>
              <a:t>Effective data interpretation relies on the use of proper tools and thoughtful design in visualization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497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1_Office Theme</vt:lpstr>
      <vt:lpstr>CorelDRAW</vt:lpstr>
      <vt:lpstr>PowerPoint Presentation</vt:lpstr>
      <vt:lpstr>Definition of Data Visualization</vt:lpstr>
      <vt:lpstr> Key Concepts  </vt:lpstr>
      <vt:lpstr>Importance of Data Visualization</vt:lpstr>
      <vt:lpstr>Tools and Technologies</vt:lpstr>
      <vt:lpstr>Challenges in Data Visualization</vt:lpstr>
      <vt:lpstr>Examples of Data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PARTAP</cp:lastModifiedBy>
  <cp:revision>18</cp:revision>
  <dcterms:created xsi:type="dcterms:W3CDTF">2023-12-20T07:48:22Z</dcterms:created>
  <dcterms:modified xsi:type="dcterms:W3CDTF">2024-01-08T20:26:29Z</dcterms:modified>
</cp:coreProperties>
</file>