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1024" r:id="rId3"/>
    <p:sldId id="1107" r:id="rId4"/>
    <p:sldId id="1140" r:id="rId5"/>
    <p:sldId id="1152" r:id="rId6"/>
    <p:sldId id="1149" r:id="rId7"/>
    <p:sldId id="1160" r:id="rId8"/>
    <p:sldId id="1161" r:id="rId9"/>
    <p:sldId id="1163" r:id="rId10"/>
    <p:sldId id="1164" r:id="rId11"/>
    <p:sldId id="11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  <pc:docChgLst>
    <pc:chgData name="Rahul Kumar" userId="5d93dae5539c9652" providerId="LiveId" clId="{31B2880B-9336-4F14-8A69-3DF8A71F9155}"/>
    <pc:docChg chg="custSel modSld">
      <pc:chgData name="Rahul Kumar" userId="5d93dae5539c9652" providerId="LiveId" clId="{31B2880B-9336-4F14-8A69-3DF8A71F9155}" dt="2024-02-10T11:04:04.071" v="0" actId="478"/>
      <pc:docMkLst>
        <pc:docMk/>
      </pc:docMkLst>
      <pc:sldChg chg="delSp mod">
        <pc:chgData name="Rahul Kumar" userId="5d93dae5539c9652" providerId="LiveId" clId="{31B2880B-9336-4F14-8A69-3DF8A71F9155}" dt="2024-02-10T11:04:04.071" v="0" actId="478"/>
        <pc:sldMkLst>
          <pc:docMk/>
          <pc:sldMk cId="1853901442" sldId="1161"/>
        </pc:sldMkLst>
        <pc:spChg chg="del">
          <ac:chgData name="Rahul Kumar" userId="5d93dae5539c9652" providerId="LiveId" clId="{31B2880B-9336-4F14-8A69-3DF8A71F9155}" dt="2024-02-10T11:04:04.071" v="0" actId="478"/>
          <ac:spMkLst>
            <pc:docMk/>
            <pc:sldMk cId="1853901442" sldId="116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Cancer Research:</a:t>
            </a:r>
            <a:endParaRPr lang="en-US" dirty="0"/>
          </a:p>
          <a:p>
            <a:pPr lvl="1"/>
            <a:r>
              <a:rPr lang="en-US" dirty="0"/>
              <a:t>Visualizing genomic data to identify patterns and potential treatments.</a:t>
            </a:r>
          </a:p>
          <a:p>
            <a:r>
              <a:rPr lang="en-US" b="1" dirty="0"/>
              <a:t>Epidemiology:</a:t>
            </a:r>
            <a:endParaRPr lang="en-US" dirty="0"/>
          </a:p>
          <a:p>
            <a:pPr lvl="1"/>
            <a:r>
              <a:rPr lang="en-US" dirty="0"/>
              <a:t>Using maps to represent the spread of diseases geographically.</a:t>
            </a:r>
          </a:p>
          <a:p>
            <a:r>
              <a:rPr lang="en-US" b="1" dirty="0"/>
              <a:t>Financial Market Analysis:</a:t>
            </a:r>
            <a:endParaRPr lang="en-US" dirty="0"/>
          </a:p>
          <a:p>
            <a:pPr lvl="1"/>
            <a:r>
              <a:rPr lang="en-US" dirty="0"/>
              <a:t>Analyzing stock trends using candlestick charts and line graphs.</a:t>
            </a:r>
          </a:p>
          <a:p>
            <a:r>
              <a:rPr lang="en-US" b="1" dirty="0"/>
              <a:t>Social Media Analytics:</a:t>
            </a:r>
            <a:endParaRPr lang="en-US" dirty="0"/>
          </a:p>
          <a:p>
            <a:pPr lvl="1"/>
            <a:r>
              <a:rPr lang="en-US" dirty="0"/>
              <a:t>Visualizing user engagement and sentiment analysis.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Applications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Business: Strategic Decision-Making, Performance Analysis</a:t>
            </a:r>
          </a:p>
          <a:p>
            <a:r>
              <a:rPr lang="en-US" b="1" dirty="0"/>
              <a:t>Strategic Decision-Making:</a:t>
            </a:r>
            <a:endParaRPr lang="en-US" dirty="0"/>
          </a:p>
          <a:p>
            <a:pPr lvl="1"/>
            <a:r>
              <a:rPr lang="en-US" i="1" dirty="0"/>
              <a:t>Scenario Planning:</a:t>
            </a:r>
            <a:r>
              <a:rPr lang="en-US" dirty="0"/>
              <a:t> Visualizing different scenarios helps in planning for various business conditions and uncertainties.</a:t>
            </a:r>
          </a:p>
          <a:p>
            <a:pPr lvl="1"/>
            <a:r>
              <a:rPr lang="en-US" i="1" dirty="0"/>
              <a:t>Trend Analysis:</a:t>
            </a:r>
            <a:r>
              <a:rPr lang="en-US" dirty="0"/>
              <a:t> Identifying trends through visual representations aids in making informed strategic decisions.</a:t>
            </a:r>
          </a:p>
          <a:p>
            <a:r>
              <a:rPr lang="en-US" b="1" dirty="0"/>
              <a:t>Performance Analysis:</a:t>
            </a:r>
            <a:endParaRPr lang="en-US" dirty="0"/>
          </a:p>
          <a:p>
            <a:pPr lvl="1"/>
            <a:r>
              <a:rPr lang="en-US" i="1" dirty="0"/>
              <a:t>Key Performance Indicators (KPIs):</a:t>
            </a:r>
            <a:r>
              <a:rPr lang="en-US" dirty="0"/>
              <a:t> Dashboards and visualizations provide a quick overview of KPIs, facilitating performance monitoring.</a:t>
            </a:r>
          </a:p>
          <a:p>
            <a:pPr lvl="1"/>
            <a:r>
              <a:rPr lang="en-US" i="1" dirty="0"/>
              <a:t>Sales and Revenue Analysis:</a:t>
            </a:r>
            <a:r>
              <a:rPr lang="en-US" dirty="0"/>
              <a:t> Visualizing sales data helps identify patterns, optimize pricing, and forecast future revenues.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Science: Data Exploration, Hypothesis Testing</a:t>
            </a:r>
          </a:p>
          <a:p>
            <a:r>
              <a:rPr lang="en-US" b="1" dirty="0"/>
              <a:t>Data Exploration:</a:t>
            </a:r>
            <a:endParaRPr lang="en-US" dirty="0"/>
          </a:p>
          <a:p>
            <a:pPr lvl="1"/>
            <a:r>
              <a:rPr lang="en-US" i="1" dirty="0"/>
              <a:t>Pattern Recognition:</a:t>
            </a:r>
            <a:r>
              <a:rPr lang="en-US" dirty="0"/>
              <a:t> Visualization allows scientists to quickly recognize patterns, anomalies, or trends in large datasets.</a:t>
            </a:r>
          </a:p>
          <a:p>
            <a:pPr lvl="1"/>
            <a:r>
              <a:rPr lang="en-US" i="1" dirty="0"/>
              <a:t>Multivariate Analysis:</a:t>
            </a:r>
            <a:r>
              <a:rPr lang="en-US" dirty="0"/>
              <a:t> Visualizing relationships between multiple variables helps in exploring complex scientific data.</a:t>
            </a:r>
          </a:p>
          <a:p>
            <a:r>
              <a:rPr lang="en-US" b="1" dirty="0"/>
              <a:t>Hypothesis Testing:</a:t>
            </a:r>
            <a:endParaRPr lang="en-US" dirty="0"/>
          </a:p>
          <a:p>
            <a:pPr lvl="1"/>
            <a:r>
              <a:rPr lang="en-US" i="1" dirty="0"/>
              <a:t>Statistical Visualizations:</a:t>
            </a:r>
            <a:r>
              <a:rPr lang="en-US" dirty="0"/>
              <a:t> Representing data visually aids in comparing distributions, conducting t-tests, and validating hypotheses.</a:t>
            </a:r>
          </a:p>
          <a:p>
            <a:pPr lvl="1"/>
            <a:r>
              <a:rPr lang="en-US" i="1" dirty="0"/>
              <a:t>Experimental Results:</a:t>
            </a:r>
            <a:r>
              <a:rPr lang="en-US" dirty="0"/>
              <a:t> Graphical representation of experimental outcomes enhances the interpretation of research findings.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Healthcare: Patient Outcomes, Epidemiological Studies</a:t>
            </a:r>
          </a:p>
          <a:p>
            <a:r>
              <a:rPr lang="en-US" b="1" dirty="0"/>
              <a:t>Patient Outcomes:</a:t>
            </a:r>
            <a:endParaRPr lang="en-US" dirty="0"/>
          </a:p>
          <a:p>
            <a:pPr lvl="1"/>
            <a:r>
              <a:rPr lang="en-US" i="1" dirty="0"/>
              <a:t>Treatment Effectiveness:</a:t>
            </a:r>
            <a:r>
              <a:rPr lang="en-US" dirty="0"/>
              <a:t> Visualizing patient data helps healthcare professionals assess the effectiveness of treatments over time.</a:t>
            </a:r>
          </a:p>
          <a:p>
            <a:pPr lvl="1"/>
            <a:r>
              <a:rPr lang="en-US" i="1" dirty="0"/>
              <a:t>Patient Journey Mapping:</a:t>
            </a:r>
            <a:r>
              <a:rPr lang="en-US" dirty="0"/>
              <a:t> Visualizing patient pathways aids in understanding and improving healthcare delivery.</a:t>
            </a:r>
          </a:p>
          <a:p>
            <a:r>
              <a:rPr lang="en-US" b="1" dirty="0"/>
              <a:t>Epidemiological Studies:</a:t>
            </a:r>
            <a:endParaRPr lang="en-US" dirty="0"/>
          </a:p>
          <a:p>
            <a:pPr lvl="1"/>
            <a:r>
              <a:rPr lang="en-US" i="1" dirty="0"/>
              <a:t>Disease Spread:</a:t>
            </a:r>
            <a:r>
              <a:rPr lang="en-US" dirty="0"/>
              <a:t> Visualizing the spread of diseases geographically helps in tracking and managing outbreaks.</a:t>
            </a:r>
          </a:p>
          <a:p>
            <a:pPr lvl="1"/>
            <a:r>
              <a:rPr lang="en-US" i="1" dirty="0"/>
              <a:t>Population Health Trends:</a:t>
            </a:r>
            <a:r>
              <a:rPr lang="en-US" dirty="0"/>
              <a:t> Visualizing demographic and health data assists in identifying population health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Education: Presenting Information in an Engaging Way</a:t>
            </a:r>
          </a:p>
          <a:p>
            <a:r>
              <a:rPr lang="en-US" b="1" dirty="0"/>
              <a:t>Interactive Learning:</a:t>
            </a:r>
            <a:endParaRPr lang="en-US" dirty="0"/>
          </a:p>
          <a:p>
            <a:pPr lvl="1"/>
            <a:r>
              <a:rPr lang="en-US" i="1" dirty="0"/>
              <a:t>Engaging Dashboards:</a:t>
            </a:r>
            <a:r>
              <a:rPr lang="en-US" dirty="0"/>
              <a:t> Interactive dashboards make it easier for educators to convey complex information to students.</a:t>
            </a:r>
          </a:p>
          <a:p>
            <a:pPr lvl="1"/>
            <a:r>
              <a:rPr lang="en-US" i="1" dirty="0"/>
              <a:t>Simulations:</a:t>
            </a:r>
            <a:r>
              <a:rPr lang="en-US" dirty="0"/>
              <a:t> Visual simulations help students grasp abstract concepts in subjects like physics, biology, or geography.</a:t>
            </a:r>
          </a:p>
          <a:p>
            <a:r>
              <a:rPr lang="en-US" b="1" dirty="0"/>
              <a:t>Administrative Reporting:</a:t>
            </a:r>
            <a:endParaRPr lang="en-US" dirty="0"/>
          </a:p>
          <a:p>
            <a:pPr lvl="1"/>
            <a:r>
              <a:rPr lang="en-US" i="1" dirty="0"/>
              <a:t>Student Performance:</a:t>
            </a:r>
            <a:r>
              <a:rPr lang="en-US" dirty="0"/>
              <a:t> Visualizing student performance data helps educators identify areas of improvement and tailor teaching strategies.</a:t>
            </a:r>
          </a:p>
          <a:p>
            <a:pPr lvl="1"/>
            <a:r>
              <a:rPr lang="en-US" i="1" dirty="0"/>
              <a:t>Resource Allocation:</a:t>
            </a:r>
            <a:r>
              <a:rPr lang="en-US" dirty="0"/>
              <a:t> Visualizing data on resource usage aids educational institutions in optimizing resource allocation.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Data Collection</a:t>
            </a:r>
            <a:endParaRPr lang="en-US" dirty="0"/>
          </a:p>
          <a:p>
            <a:pPr lvl="1"/>
            <a:r>
              <a:rPr lang="en-US" dirty="0"/>
              <a:t>Gathering relevant data from various sources.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Collecting sales data from multiple departments.</a:t>
            </a:r>
          </a:p>
          <a:p>
            <a:r>
              <a:rPr lang="en-US" b="1" dirty="0"/>
              <a:t>Step 2: Data Cleaning and Preparation</a:t>
            </a:r>
            <a:endParaRPr lang="en-US" dirty="0"/>
          </a:p>
          <a:p>
            <a:pPr lvl="1"/>
            <a:r>
              <a:rPr lang="en-US" dirty="0"/>
              <a:t>Cleaning and transforming data to make it suitable for visualization.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Handling missing values and outliers in the dataset.</a:t>
            </a:r>
          </a:p>
          <a:p>
            <a:r>
              <a:rPr lang="en-US" b="1" dirty="0"/>
              <a:t>Step 3: Choosing Visualization Types</a:t>
            </a:r>
            <a:endParaRPr lang="en-US" dirty="0"/>
          </a:p>
          <a:p>
            <a:pPr lvl="1"/>
            <a:r>
              <a:rPr lang="en-US" dirty="0"/>
              <a:t>Selecting appropriate charts, graphs, or maps based on the nature of the data.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Choosing a bar chart for categorical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Designing and Creating Visualizations</a:t>
            </a:r>
            <a:endParaRPr lang="en-US" dirty="0"/>
          </a:p>
          <a:p>
            <a:pPr lvl="1"/>
            <a:r>
              <a:rPr lang="en-US" dirty="0"/>
              <a:t>Using visualization tools to design and create visual representations.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Using Tableau to create an interactive dashboard.</a:t>
            </a:r>
          </a:p>
          <a:p>
            <a:r>
              <a:rPr lang="en-US" b="1" dirty="0"/>
              <a:t>Step 5: Interpretation and Analysis</a:t>
            </a:r>
            <a:endParaRPr lang="en-US" dirty="0"/>
          </a:p>
          <a:p>
            <a:pPr lvl="1"/>
            <a:r>
              <a:rPr lang="en-US" dirty="0"/>
              <a:t>Analyzing visualizations to extract insights and draw conclusions.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Identifying trends and patterns in sales data.</a:t>
            </a:r>
          </a:p>
          <a:p>
            <a:r>
              <a:rPr lang="en-US" b="1" dirty="0"/>
              <a:t>Step 6: Communication</a:t>
            </a:r>
            <a:endParaRPr lang="en-US" dirty="0"/>
          </a:p>
          <a:p>
            <a:pPr lvl="1"/>
            <a:r>
              <a:rPr lang="en-US" dirty="0"/>
              <a:t>Communicating findings effectively to stakeholders through the visualized data.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Presenting insights in a team meeting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Simplicity:</a:t>
            </a:r>
          </a:p>
          <a:p>
            <a:r>
              <a:rPr lang="en-US" dirty="0"/>
              <a:t>Keep visualizations simple to avoid confusion and enhance understanding.</a:t>
            </a:r>
          </a:p>
          <a:p>
            <a:r>
              <a:rPr lang="en-US" dirty="0"/>
              <a:t>·  Consistency:</a:t>
            </a:r>
          </a:p>
          <a:p>
            <a:r>
              <a:rPr lang="en-US" dirty="0"/>
              <a:t>Maintain consistent design elements for a cohesive visual narrative.</a:t>
            </a:r>
          </a:p>
          <a:p>
            <a:r>
              <a:rPr lang="en-US" dirty="0"/>
              <a:t>·  Interactivity:</a:t>
            </a:r>
          </a:p>
          <a:p>
            <a:r>
              <a:rPr lang="en-US" dirty="0"/>
              <a:t>Incorporate interactivity for a more engaging exploration of data.</a:t>
            </a:r>
          </a:p>
          <a:p>
            <a:r>
              <a:rPr lang="en-US" dirty="0"/>
              <a:t>·  Relevance:</a:t>
            </a:r>
          </a:p>
          <a:p>
            <a:r>
              <a:rPr lang="en-US" dirty="0"/>
              <a:t>Ensure visualizations align with the objectives and questions being addressed.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Misinterpretation:</a:t>
            </a:r>
          </a:p>
          <a:p>
            <a:r>
              <a:rPr lang="en-US" dirty="0"/>
              <a:t>Incorrect visualizations may lead to misinterpretation of data.</a:t>
            </a:r>
          </a:p>
          <a:p>
            <a:r>
              <a:rPr lang="en-US" i="1" dirty="0"/>
              <a:t>Example:</a:t>
            </a:r>
            <a:r>
              <a:rPr lang="en-US" dirty="0"/>
              <a:t> Choosing inappropriate scales on charts.</a:t>
            </a:r>
          </a:p>
          <a:p>
            <a:r>
              <a:rPr lang="en-US" dirty="0"/>
              <a:t>·  Complexity:</a:t>
            </a:r>
          </a:p>
          <a:p>
            <a:r>
              <a:rPr lang="en-US" dirty="0"/>
              <a:t>Some datasets are inherently complex, requiring careful design of visualizations.</a:t>
            </a:r>
          </a:p>
          <a:p>
            <a:r>
              <a:rPr lang="en-US" i="1" dirty="0"/>
              <a:t>Example:</a:t>
            </a:r>
            <a:r>
              <a:rPr lang="en-US" dirty="0"/>
              <a:t> Visualizing interconnected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708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1_Office Theme</vt:lpstr>
      <vt:lpstr>CorelDRAW</vt:lpstr>
      <vt:lpstr>PowerPoint Presentation</vt:lpstr>
      <vt:lpstr>Applications of Data Visualization</vt:lpstr>
      <vt:lpstr>Applications of Data Visualization</vt:lpstr>
      <vt:lpstr>Applications of Data Visualization</vt:lpstr>
      <vt:lpstr>Applications of Data Visualization</vt:lpstr>
      <vt:lpstr>Process of Data Visualization </vt:lpstr>
      <vt:lpstr>PowerPoint Presentation</vt:lpstr>
      <vt:lpstr>Best Practices in Data Visualization </vt:lpstr>
      <vt:lpstr>Challenges in Data Visualization </vt:lpstr>
      <vt:lpstr>Real-world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Rahul Kumar</cp:lastModifiedBy>
  <cp:revision>16</cp:revision>
  <dcterms:created xsi:type="dcterms:W3CDTF">2023-12-20T07:48:22Z</dcterms:created>
  <dcterms:modified xsi:type="dcterms:W3CDTF">2024-02-10T11:04:05Z</dcterms:modified>
</cp:coreProperties>
</file>