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1024" r:id="rId3"/>
    <p:sldId id="1147" r:id="rId4"/>
    <p:sldId id="1141" r:id="rId5"/>
    <p:sldId id="1148" r:id="rId6"/>
    <p:sldId id="1142" r:id="rId7"/>
    <p:sldId id="1160" r:id="rId8"/>
    <p:sldId id="1150" r:id="rId9"/>
    <p:sldId id="1151" r:id="rId10"/>
    <p:sldId id="11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C02B9-D328-4EDC-962E-FFF9F77942A7}" v="19" dt="2023-12-28T15:00:46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Budhiraja" userId="349627261ff1e53f" providerId="LiveId" clId="{CE1C02B9-D328-4EDC-962E-FFF9F77942A7}"/>
    <pc:docChg chg="undo custSel addSld delSld modSld sldOrd">
      <pc:chgData name="Sourabh Budhiraja" userId="349627261ff1e53f" providerId="LiveId" clId="{CE1C02B9-D328-4EDC-962E-FFF9F77942A7}" dt="2023-12-28T15:12:18.796" v="2023" actId="20577"/>
      <pc:docMkLst>
        <pc:docMk/>
      </pc:docMkLst>
      <pc:sldChg chg="modSp add mod">
        <pc:chgData name="Sourabh Budhiraja" userId="349627261ff1e53f" providerId="LiveId" clId="{CE1C02B9-D328-4EDC-962E-FFF9F77942A7}" dt="2023-12-28T14:58:00.676" v="1923" actId="20577"/>
        <pc:sldMkLst>
          <pc:docMk/>
          <pc:sldMk cId="0" sldId="483"/>
        </pc:sldMkLst>
        <pc:spChg chg="mod">
          <ac:chgData name="Sourabh Budhiraja" userId="349627261ff1e53f" providerId="LiveId" clId="{CE1C02B9-D328-4EDC-962E-FFF9F77942A7}" dt="2023-12-28T14:58:00.676" v="1923" actId="20577"/>
          <ac:spMkLst>
            <pc:docMk/>
            <pc:sldMk cId="0" sldId="483"/>
            <ac:spMk id="2" creationId="{794049CD-71DA-B490-AC0D-601F9BE699F6}"/>
          </ac:spMkLst>
        </pc:spChg>
      </pc:sldChg>
      <pc:sldChg chg="modSp add mod ord">
        <pc:chgData name="Sourabh Budhiraja" userId="349627261ff1e53f" providerId="LiveId" clId="{CE1C02B9-D328-4EDC-962E-FFF9F77942A7}" dt="2023-12-28T10:45:04.070" v="1877"/>
        <pc:sldMkLst>
          <pc:docMk/>
          <pc:sldMk cId="0" sldId="484"/>
        </pc:sldMkLst>
        <pc:spChg chg="mod">
          <ac:chgData name="Sourabh Budhiraja" userId="349627261ff1e53f" providerId="LiveId" clId="{CE1C02B9-D328-4EDC-962E-FFF9F77942A7}" dt="2023-12-28T10:44:01.990" v="1869" actId="27636"/>
          <ac:spMkLst>
            <pc:docMk/>
            <pc:sldMk cId="0" sldId="484"/>
            <ac:spMk id="3074" creationId="{72286F8D-50FA-0BFF-8766-D9A18A694131}"/>
          </ac:spMkLst>
        </pc:spChg>
      </pc:sldChg>
      <pc:sldChg chg="modSp add mod">
        <pc:chgData name="Sourabh Budhiraja" userId="349627261ff1e53f" providerId="LiveId" clId="{CE1C02B9-D328-4EDC-962E-FFF9F77942A7}" dt="2023-12-28T10:44:41.635" v="1872" actId="27636"/>
        <pc:sldMkLst>
          <pc:docMk/>
          <pc:sldMk cId="0" sldId="485"/>
        </pc:sldMkLst>
        <pc:spChg chg="mod">
          <ac:chgData name="Sourabh Budhiraja" userId="349627261ff1e53f" providerId="LiveId" clId="{CE1C02B9-D328-4EDC-962E-FFF9F77942A7}" dt="2023-12-28T10:44:41.635" v="1872" actId="27636"/>
          <ac:spMkLst>
            <pc:docMk/>
            <pc:sldMk cId="0" sldId="485"/>
            <ac:spMk id="4098" creationId="{1F95EA19-12FF-BDF7-1AE2-DC590B41A04E}"/>
          </ac:spMkLst>
        </pc:spChg>
      </pc:sldChg>
      <pc:sldChg chg="modSp add mod ord">
        <pc:chgData name="Sourabh Budhiraja" userId="349627261ff1e53f" providerId="LiveId" clId="{CE1C02B9-D328-4EDC-962E-FFF9F77942A7}" dt="2023-12-28T15:01:26.885" v="1944"/>
        <pc:sldMkLst>
          <pc:docMk/>
          <pc:sldMk cId="0" sldId="486"/>
        </pc:sldMkLst>
        <pc:spChg chg="mod">
          <ac:chgData name="Sourabh Budhiraja" userId="349627261ff1e53f" providerId="LiveId" clId="{CE1C02B9-D328-4EDC-962E-FFF9F77942A7}" dt="2023-12-28T14:59:00.752" v="1927" actId="27636"/>
          <ac:spMkLst>
            <pc:docMk/>
            <pc:sldMk cId="0" sldId="486"/>
            <ac:spMk id="5122" creationId="{8407C1FE-EB48-66F7-22A2-40DE958C0EE1}"/>
          </ac:spMkLst>
        </pc:spChg>
      </pc:sldChg>
      <pc:sldChg chg="modSp add mod ord">
        <pc:chgData name="Sourabh Budhiraja" userId="349627261ff1e53f" providerId="LiveId" clId="{CE1C02B9-D328-4EDC-962E-FFF9F77942A7}" dt="2023-12-28T15:00:41.663" v="1939"/>
        <pc:sldMkLst>
          <pc:docMk/>
          <pc:sldMk cId="0" sldId="487"/>
        </pc:sldMkLst>
        <pc:spChg chg="mod">
          <ac:chgData name="Sourabh Budhiraja" userId="349627261ff1e53f" providerId="LiveId" clId="{CE1C02B9-D328-4EDC-962E-FFF9F77942A7}" dt="2023-12-28T14:59:47.501" v="1931" actId="27636"/>
          <ac:spMkLst>
            <pc:docMk/>
            <pc:sldMk cId="0" sldId="487"/>
            <ac:spMk id="6146" creationId="{981C365B-4097-2D46-57C8-A06F3111791A}"/>
          </ac:spMkLst>
        </pc:spChg>
      </pc:sldChg>
      <pc:sldChg chg="modSp add mod ord">
        <pc:chgData name="Sourabh Budhiraja" userId="349627261ff1e53f" providerId="LiveId" clId="{CE1C02B9-D328-4EDC-962E-FFF9F77942A7}" dt="2023-12-28T15:00:03.752" v="1934"/>
        <pc:sldMkLst>
          <pc:docMk/>
          <pc:sldMk cId="0" sldId="488"/>
        </pc:sldMkLst>
        <pc:spChg chg="mod">
          <ac:chgData name="Sourabh Budhiraja" userId="349627261ff1e53f" providerId="LiveId" clId="{CE1C02B9-D328-4EDC-962E-FFF9F77942A7}" dt="2023-12-28T14:59:34.635" v="1929" actId="27636"/>
          <ac:spMkLst>
            <pc:docMk/>
            <pc:sldMk cId="0" sldId="488"/>
            <ac:spMk id="7170" creationId="{BF2B57A2-FE09-EA87-A188-2C7180F64925}"/>
          </ac:spMkLst>
        </pc:spChg>
      </pc:sldChg>
      <pc:sldChg chg="modSp add mod">
        <pc:chgData name="Sourabh Budhiraja" userId="349627261ff1e53f" providerId="LiveId" clId="{CE1C02B9-D328-4EDC-962E-FFF9F77942A7}" dt="2023-12-28T15:00:46.630" v="1941" actId="27636"/>
        <pc:sldMkLst>
          <pc:docMk/>
          <pc:sldMk cId="0" sldId="489"/>
        </pc:sldMkLst>
        <pc:spChg chg="mod">
          <ac:chgData name="Sourabh Budhiraja" userId="349627261ff1e53f" providerId="LiveId" clId="{CE1C02B9-D328-4EDC-962E-FFF9F77942A7}" dt="2023-12-28T15:00:46.630" v="1941" actId="27636"/>
          <ac:spMkLst>
            <pc:docMk/>
            <pc:sldMk cId="0" sldId="489"/>
            <ac:spMk id="8194" creationId="{D116C84F-462E-088A-0AE7-023D8769C36F}"/>
          </ac:spMkLst>
        </pc:spChg>
      </pc:sldChg>
      <pc:sldChg chg="modSp mod">
        <pc:chgData name="Sourabh Budhiraja" userId="349627261ff1e53f" providerId="LiveId" clId="{CE1C02B9-D328-4EDC-962E-FFF9F77942A7}" dt="2023-12-28T15:01:48.457" v="1946" actId="20577"/>
        <pc:sldMkLst>
          <pc:docMk/>
          <pc:sldMk cId="1352486912" sldId="1024"/>
        </pc:sldMkLst>
        <pc:spChg chg="mod">
          <ac:chgData name="Sourabh Budhiraja" userId="349627261ff1e53f" providerId="LiveId" clId="{CE1C02B9-D328-4EDC-962E-FFF9F77942A7}" dt="2023-12-28T15:01:48.457" v="1946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CE1C02B9-D328-4EDC-962E-FFF9F77942A7}" dt="2023-12-28T08:49:12.748" v="1015" actId="20577"/>
        <pc:sldMkLst>
          <pc:docMk/>
          <pc:sldMk cId="218156462" sldId="1107"/>
        </pc:sldMkLst>
        <pc:spChg chg="mod">
          <ac:chgData name="Sourabh Budhiraja" userId="349627261ff1e53f" providerId="LiveId" clId="{CE1C02B9-D328-4EDC-962E-FFF9F77942A7}" dt="2023-12-28T08:31:46.256" v="518" actId="20577"/>
          <ac:spMkLst>
            <pc:docMk/>
            <pc:sldMk cId="218156462" sldId="1107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49:12.748" v="1015" actId="20577"/>
          <ac:spMkLst>
            <pc:docMk/>
            <pc:sldMk cId="218156462" sldId="1107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20:44.885" v="46" actId="255"/>
        <pc:sldMkLst>
          <pc:docMk/>
          <pc:sldMk cId="2001303778" sldId="1139"/>
        </pc:sldMkLst>
        <pc:spChg chg="mod">
          <ac:chgData name="Sourabh Budhiraja" userId="349627261ff1e53f" providerId="LiveId" clId="{CE1C02B9-D328-4EDC-962E-FFF9F77942A7}" dt="2023-12-28T08:20:13.884" v="24" actId="20577"/>
          <ac:spMkLst>
            <pc:docMk/>
            <pc:sldMk cId="2001303778" sldId="1139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0:44.885" v="46" actId="255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54:59.187" v="1108" actId="2710"/>
        <pc:sldMkLst>
          <pc:docMk/>
          <pc:sldMk cId="2272665252" sldId="1151"/>
        </pc:sldMkLst>
        <pc:spChg chg="mod">
          <ac:chgData name="Sourabh Budhiraja" userId="349627261ff1e53f" providerId="LiveId" clId="{CE1C02B9-D328-4EDC-962E-FFF9F77942A7}" dt="2023-12-28T08:54:05.079" v="1104" actId="20577"/>
          <ac:spMkLst>
            <pc:docMk/>
            <pc:sldMk cId="2272665252" sldId="115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4:59.187" v="1108" actId="2710"/>
          <ac:spMkLst>
            <pc:docMk/>
            <pc:sldMk cId="2272665252" sldId="1151"/>
            <ac:spMk id="3" creationId="{D60BFCB4-ABA7-7BDB-828F-9A47A7576AF3}"/>
          </ac:spMkLst>
        </pc:spChg>
      </pc:sldChg>
      <pc:sldChg chg="modSp mod">
        <pc:chgData name="Sourabh Budhiraja" userId="349627261ff1e53f" providerId="LiveId" clId="{CE1C02B9-D328-4EDC-962E-FFF9F77942A7}" dt="2023-12-28T08:49:35.565" v="1017" actId="20577"/>
        <pc:sldMkLst>
          <pc:docMk/>
          <pc:sldMk cId="4263030690" sldId="1153"/>
        </pc:sldMkLst>
        <pc:spChg chg="mod">
          <ac:chgData name="Sourabh Budhiraja" userId="349627261ff1e53f" providerId="LiveId" clId="{CE1C02B9-D328-4EDC-962E-FFF9F77942A7}" dt="2023-12-28T08:49:35.565" v="1017" actId="20577"/>
          <ac:spMkLst>
            <pc:docMk/>
            <pc:sldMk cId="4263030690" sldId="1153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30:20.286" v="434" actId="20577"/>
          <ac:spMkLst>
            <pc:docMk/>
            <pc:sldMk cId="4263030690" sldId="1153"/>
            <ac:spMk id="3" creationId="{2429C1C9-571A-41C5-AF2B-1FE61DD740DD}"/>
          </ac:spMkLst>
        </pc:spChg>
      </pc:sldChg>
      <pc:sldChg chg="addSp delSp modSp add mod">
        <pc:chgData name="Sourabh Budhiraja" userId="349627261ff1e53f" providerId="LiveId" clId="{CE1C02B9-D328-4EDC-962E-FFF9F77942A7}" dt="2023-12-28T08:49:53.424" v="1018" actId="20577"/>
        <pc:sldMkLst>
          <pc:docMk/>
          <pc:sldMk cId="1911041199" sldId="1154"/>
        </pc:sldMkLst>
        <pc:spChg chg="mod">
          <ac:chgData name="Sourabh Budhiraja" userId="349627261ff1e53f" providerId="LiveId" clId="{CE1C02B9-D328-4EDC-962E-FFF9F77942A7}" dt="2023-12-28T08:49:53.424" v="1018" actId="20577"/>
          <ac:spMkLst>
            <pc:docMk/>
            <pc:sldMk cId="1911041199" sldId="1154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7:27.697" v="381" actId="20577"/>
          <ac:spMkLst>
            <pc:docMk/>
            <pc:sldMk cId="1911041199" sldId="1154"/>
            <ac:spMk id="3" creationId="{2429C1C9-571A-41C5-AF2B-1FE61DD740DD}"/>
          </ac:spMkLst>
        </pc:spChg>
        <pc:graphicFrameChg chg="add del mod modGraphic">
          <ac:chgData name="Sourabh Budhiraja" userId="349627261ff1e53f" providerId="LiveId" clId="{CE1C02B9-D328-4EDC-962E-FFF9F77942A7}" dt="2023-12-28T08:21:49.105" v="70"/>
          <ac:graphicFrameMkLst>
            <pc:docMk/>
            <pc:sldMk cId="1911041199" sldId="1154"/>
            <ac:graphicFrameMk id="5" creationId="{BDA81418-E3AE-260D-F2D6-9FEA535E6EED}"/>
          </ac:graphicFrameMkLst>
        </pc:graphicFrameChg>
        <pc:graphicFrameChg chg="add del mod">
          <ac:chgData name="Sourabh Budhiraja" userId="349627261ff1e53f" providerId="LiveId" clId="{CE1C02B9-D328-4EDC-962E-FFF9F77942A7}" dt="2023-12-28T08:22:05.733" v="72"/>
          <ac:graphicFrameMkLst>
            <pc:docMk/>
            <pc:sldMk cId="1911041199" sldId="1154"/>
            <ac:graphicFrameMk id="6" creationId="{89B720AB-34FA-9947-C40B-3C45FED32EAC}"/>
          </ac:graphicFrameMkLst>
        </pc:graphicFrameChg>
        <pc:graphicFrameChg chg="add del mod">
          <ac:chgData name="Sourabh Budhiraja" userId="349627261ff1e53f" providerId="LiveId" clId="{CE1C02B9-D328-4EDC-962E-FFF9F77942A7}" dt="2023-12-28T08:24:40.826" v="234"/>
          <ac:graphicFrameMkLst>
            <pc:docMk/>
            <pc:sldMk cId="1911041199" sldId="1154"/>
            <ac:graphicFrameMk id="7" creationId="{4C5AF03E-9384-AE2A-13CD-B9C8CEA1956B}"/>
          </ac:graphicFrameMkLst>
        </pc:graphicFrameChg>
      </pc:sldChg>
      <pc:sldChg chg="modSp add mod">
        <pc:chgData name="Sourabh Budhiraja" userId="349627261ff1e53f" providerId="LiveId" clId="{CE1C02B9-D328-4EDC-962E-FFF9F77942A7}" dt="2023-12-28T08:56:45.569" v="1147" actId="2710"/>
        <pc:sldMkLst>
          <pc:docMk/>
          <pc:sldMk cId="3712875331" sldId="1155"/>
        </pc:sldMkLst>
        <pc:spChg chg="mod">
          <ac:chgData name="Sourabh Budhiraja" userId="349627261ff1e53f" providerId="LiveId" clId="{CE1C02B9-D328-4EDC-962E-FFF9F77942A7}" dt="2023-12-28T08:56:00.624" v="1145" actId="20577"/>
          <ac:spMkLst>
            <pc:docMk/>
            <pc:sldMk cId="3712875331" sldId="1155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6:45.569" v="1147" actId="2710"/>
          <ac:spMkLst>
            <pc:docMk/>
            <pc:sldMk cId="3712875331" sldId="1155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8:56:56.985" v="1148" actId="2890"/>
        <pc:sldMkLst>
          <pc:docMk/>
          <pc:sldMk cId="498140115" sldId="1156"/>
        </pc:sldMkLst>
      </pc:sldChg>
      <pc:sldChg chg="modSp add mod">
        <pc:chgData name="Sourabh Budhiraja" userId="349627261ff1e53f" providerId="LiveId" clId="{CE1C02B9-D328-4EDC-962E-FFF9F77942A7}" dt="2023-12-28T08:58:44.080" v="1186" actId="6549"/>
        <pc:sldMkLst>
          <pc:docMk/>
          <pc:sldMk cId="2586729272" sldId="1157"/>
        </pc:sldMkLst>
        <pc:spChg chg="mod">
          <ac:chgData name="Sourabh Budhiraja" userId="349627261ff1e53f" providerId="LiveId" clId="{CE1C02B9-D328-4EDC-962E-FFF9F77942A7}" dt="2023-12-28T08:57:35.938" v="1182" actId="20577"/>
          <ac:spMkLst>
            <pc:docMk/>
            <pc:sldMk cId="2586729272" sldId="1157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8:44.080" v="1186" actId="6549"/>
          <ac:spMkLst>
            <pc:docMk/>
            <pc:sldMk cId="2586729272" sldId="1157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2:15.135" v="1212" actId="20577"/>
        <pc:sldMkLst>
          <pc:docMk/>
          <pc:sldMk cId="439105027" sldId="1158"/>
        </pc:sldMkLst>
        <pc:spChg chg="mod">
          <ac:chgData name="Sourabh Budhiraja" userId="349627261ff1e53f" providerId="LiveId" clId="{CE1C02B9-D328-4EDC-962E-FFF9F77942A7}" dt="2023-12-28T09:02:15.135" v="1212" actId="20577"/>
          <ac:spMkLst>
            <pc:docMk/>
            <pc:sldMk cId="439105027" sldId="1158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2:08.293" v="1201"/>
          <ac:spMkLst>
            <pc:docMk/>
            <pc:sldMk cId="439105027" sldId="1158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4:38.191" v="1218" actId="123"/>
        <pc:sldMkLst>
          <pc:docMk/>
          <pc:sldMk cId="2143364972" sldId="1159"/>
        </pc:sldMkLst>
        <pc:spChg chg="mod">
          <ac:chgData name="Sourabh Budhiraja" userId="349627261ff1e53f" providerId="LiveId" clId="{CE1C02B9-D328-4EDC-962E-FFF9F77942A7}" dt="2023-12-28T09:03:50.940" v="1215"/>
          <ac:spMkLst>
            <pc:docMk/>
            <pc:sldMk cId="2143364972" sldId="1159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4:38.191" v="1218" actId="123"/>
          <ac:spMkLst>
            <pc:docMk/>
            <pc:sldMk cId="2143364972" sldId="1159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9:02:56.164" v="1214" actId="2890"/>
        <pc:sldMkLst>
          <pc:docMk/>
          <pc:sldMk cId="3613281031" sldId="1160"/>
        </pc:sldMkLst>
      </pc:sldChg>
      <pc:sldChg chg="modSp add mod">
        <pc:chgData name="Sourabh Budhiraja" userId="349627261ff1e53f" providerId="LiveId" clId="{CE1C02B9-D328-4EDC-962E-FFF9F77942A7}" dt="2023-12-28T09:16:48.644" v="1345" actId="20577"/>
        <pc:sldMkLst>
          <pc:docMk/>
          <pc:sldMk cId="2180918580" sldId="1161"/>
        </pc:sldMkLst>
        <pc:spChg chg="mod">
          <ac:chgData name="Sourabh Budhiraja" userId="349627261ff1e53f" providerId="LiveId" clId="{CE1C02B9-D328-4EDC-962E-FFF9F77942A7}" dt="2023-12-28T09:08:57.937" v="1233" actId="20577"/>
          <ac:spMkLst>
            <pc:docMk/>
            <pc:sldMk cId="2180918580" sldId="116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6:48.644" v="1345" actId="20577"/>
          <ac:spMkLst>
            <pc:docMk/>
            <pc:sldMk cId="2180918580" sldId="1161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19:00.205" v="1366" actId="2711"/>
        <pc:sldMkLst>
          <pc:docMk/>
          <pc:sldMk cId="3862948619" sldId="1162"/>
        </pc:sldMkLst>
        <pc:spChg chg="mod">
          <ac:chgData name="Sourabh Budhiraja" userId="349627261ff1e53f" providerId="LiveId" clId="{CE1C02B9-D328-4EDC-962E-FFF9F77942A7}" dt="2023-12-28T09:18:11.151" v="1364" actId="20577"/>
          <ac:spMkLst>
            <pc:docMk/>
            <pc:sldMk cId="3862948619" sldId="1162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9:00.205" v="1366" actId="2711"/>
          <ac:spMkLst>
            <pc:docMk/>
            <pc:sldMk cId="3862948619" sldId="1162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26:01.604" v="1427" actId="2710"/>
        <pc:sldMkLst>
          <pc:docMk/>
          <pc:sldMk cId="25843687" sldId="1163"/>
        </pc:sldMkLst>
        <pc:spChg chg="mod">
          <ac:chgData name="Sourabh Budhiraja" userId="349627261ff1e53f" providerId="LiveId" clId="{CE1C02B9-D328-4EDC-962E-FFF9F77942A7}" dt="2023-12-28T09:21:57.126" v="1415" actId="20577"/>
          <ac:spMkLst>
            <pc:docMk/>
            <pc:sldMk cId="25843687" sldId="1163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26:01.604" v="1427" actId="2710"/>
          <ac:spMkLst>
            <pc:docMk/>
            <pc:sldMk cId="25843687" sldId="1163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10:34:32.514" v="1837" actId="123"/>
        <pc:sldMkLst>
          <pc:docMk/>
          <pc:sldMk cId="4161829608" sldId="1164"/>
        </pc:sldMkLst>
        <pc:spChg chg="mod">
          <ac:chgData name="Sourabh Budhiraja" userId="349627261ff1e53f" providerId="LiveId" clId="{CE1C02B9-D328-4EDC-962E-FFF9F77942A7}" dt="2023-12-28T10:34:32.514" v="1837" actId="123"/>
          <ac:spMkLst>
            <pc:docMk/>
            <pc:sldMk cId="4161829608" sldId="1164"/>
            <ac:spMk id="3" creationId="{D60BFCB4-ABA7-7BDB-828F-9A47A7576AF3}"/>
          </ac:spMkLst>
        </pc:spChg>
      </pc:sldChg>
      <pc:sldChg chg="modSp add mod ord">
        <pc:chgData name="Sourabh Budhiraja" userId="349627261ff1e53f" providerId="LiveId" clId="{CE1C02B9-D328-4EDC-962E-FFF9F77942A7}" dt="2023-12-28T10:08:01.167" v="1813" actId="113"/>
        <pc:sldMkLst>
          <pc:docMk/>
          <pc:sldMk cId="192319324" sldId="1165"/>
        </pc:sldMkLst>
        <pc:spChg chg="mod">
          <ac:chgData name="Sourabh Budhiraja" userId="349627261ff1e53f" providerId="LiveId" clId="{CE1C02B9-D328-4EDC-962E-FFF9F77942A7}" dt="2023-12-28T10:06:40.713" v="1803"/>
          <ac:spMkLst>
            <pc:docMk/>
            <pc:sldMk cId="192319324" sldId="1165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08:01.167" v="1813" actId="113"/>
          <ac:spMkLst>
            <pc:docMk/>
            <pc:sldMk cId="192319324" sldId="1165"/>
            <ac:spMk id="3" creationId="{2429C1C9-571A-41C5-AF2B-1FE61DD740DD}"/>
          </ac:spMkLst>
        </pc:spChg>
      </pc:sldChg>
      <pc:sldChg chg="modSp add mod ord">
        <pc:chgData name="Sourabh Budhiraja" userId="349627261ff1e53f" providerId="LiveId" clId="{CE1C02B9-D328-4EDC-962E-FFF9F77942A7}" dt="2023-12-28T10:34:13.453" v="1836" actId="20577"/>
        <pc:sldMkLst>
          <pc:docMk/>
          <pc:sldMk cId="872660638" sldId="1166"/>
        </pc:sldMkLst>
        <pc:spChg chg="mod">
          <ac:chgData name="Sourabh Budhiraja" userId="349627261ff1e53f" providerId="LiveId" clId="{CE1C02B9-D328-4EDC-962E-FFF9F77942A7}" dt="2023-12-28T09:49:57.341" v="1679" actId="20577"/>
          <ac:spMkLst>
            <pc:docMk/>
            <pc:sldMk cId="872660638" sldId="1166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34:13.453" v="1836" actId="20577"/>
          <ac:spMkLst>
            <pc:docMk/>
            <pc:sldMk cId="872660638" sldId="1166"/>
            <ac:spMk id="3" creationId="{2429C1C9-571A-41C5-AF2B-1FE61DD740DD}"/>
          </ac:spMkLst>
        </pc:spChg>
      </pc:sldChg>
      <pc:sldChg chg="add ord">
        <pc:chgData name="Sourabh Budhiraja" userId="349627261ff1e53f" providerId="LiveId" clId="{CE1C02B9-D328-4EDC-962E-FFF9F77942A7}" dt="2023-12-28T10:08:20.834" v="1815"/>
        <pc:sldMkLst>
          <pc:docMk/>
          <pc:sldMk cId="4245345014" sldId="1167"/>
        </pc:sldMkLst>
      </pc:sldChg>
      <pc:sldChg chg="modSp add mod">
        <pc:chgData name="Sourabh Budhiraja" userId="349627261ff1e53f" providerId="LiveId" clId="{CE1C02B9-D328-4EDC-962E-FFF9F77942A7}" dt="2023-12-28T10:12:26.783" v="1834" actId="123"/>
        <pc:sldMkLst>
          <pc:docMk/>
          <pc:sldMk cId="2324285851" sldId="1168"/>
        </pc:sldMkLst>
        <pc:spChg chg="mod">
          <ac:chgData name="Sourabh Budhiraja" userId="349627261ff1e53f" providerId="LiveId" clId="{CE1C02B9-D328-4EDC-962E-FFF9F77942A7}" dt="2023-12-28T10:11:02.979" v="1819"/>
          <ac:spMkLst>
            <pc:docMk/>
            <pc:sldMk cId="2324285851" sldId="1168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12:26.783" v="1834" actId="123"/>
          <ac:spMkLst>
            <pc:docMk/>
            <pc:sldMk cId="2324285851" sldId="1168"/>
            <ac:spMk id="3" creationId="{2429C1C9-571A-41C5-AF2B-1FE61DD740DD}"/>
          </ac:spMkLst>
        </pc:spChg>
      </pc:sldChg>
      <pc:sldChg chg="addSp delSp modSp add del mod">
        <pc:chgData name="Sourabh Budhiraja" userId="349627261ff1e53f" providerId="LiveId" clId="{CE1C02B9-D328-4EDC-962E-FFF9F77942A7}" dt="2023-12-28T10:44:47.340" v="1873" actId="2696"/>
        <pc:sldMkLst>
          <pc:docMk/>
          <pc:sldMk cId="1690740469" sldId="1169"/>
        </pc:sldMkLst>
        <pc:spChg chg="mod">
          <ac:chgData name="Sourabh Budhiraja" userId="349627261ff1e53f" providerId="LiveId" clId="{CE1C02B9-D328-4EDC-962E-FFF9F77942A7}" dt="2023-12-28T10:41:30.117" v="1850" actId="20577"/>
          <ac:spMkLst>
            <pc:docMk/>
            <pc:sldMk cId="1690740469" sldId="1169"/>
            <ac:spMk id="2" creationId="{70439CF3-5C66-47E1-8773-1AD30262E808}"/>
          </ac:spMkLst>
        </pc:spChg>
        <pc:spChg chg="del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3" creationId="{2429C1C9-571A-41C5-AF2B-1FE61DD740DD}"/>
          </ac:spMkLst>
        </pc:spChg>
        <pc:spChg chg="add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5" creationId="{3F7443F0-52A7-5204-E616-66B93F8124AD}"/>
          </ac:spMkLst>
        </pc:spChg>
        <pc:spChg chg="add del mod">
          <ac:chgData name="Sourabh Budhiraja" userId="349627261ff1e53f" providerId="LiveId" clId="{CE1C02B9-D328-4EDC-962E-FFF9F77942A7}" dt="2023-12-28T10:41:55.854" v="1855"/>
          <ac:spMkLst>
            <pc:docMk/>
            <pc:sldMk cId="1690740469" sldId="1169"/>
            <ac:spMk id="6" creationId="{BF94223B-8F84-E27C-EB55-603417DD12DA}"/>
          </ac:spMkLst>
        </pc:spChg>
        <pc:spChg chg="add del mod">
          <ac:chgData name="Sourabh Budhiraja" userId="349627261ff1e53f" providerId="LiveId" clId="{CE1C02B9-D328-4EDC-962E-FFF9F77942A7}" dt="2023-12-28T10:42:31.051" v="1861"/>
          <ac:spMkLst>
            <pc:docMk/>
            <pc:sldMk cId="1690740469" sldId="1169"/>
            <ac:spMk id="7" creationId="{2CFD4AA1-7D47-EBAF-1B48-AFBCC5A0CD33}"/>
          </ac:spMkLst>
        </pc:spChg>
        <pc:picChg chg="add mod">
          <ac:chgData name="Sourabh Budhiraja" userId="349627261ff1e53f" providerId="LiveId" clId="{CE1C02B9-D328-4EDC-962E-FFF9F77942A7}" dt="2023-12-28T10:43:15.758" v="1866" actId="14100"/>
          <ac:picMkLst>
            <pc:docMk/>
            <pc:sldMk cId="1690740469" sldId="1169"/>
            <ac:picMk id="8" creationId="{075AF9D5-AA73-F48B-92D4-E41C0CFF706F}"/>
          </ac:picMkLst>
        </pc:picChg>
      </pc:sldChg>
      <pc:sldChg chg="new del">
        <pc:chgData name="Sourabh Budhiraja" userId="349627261ff1e53f" providerId="LiveId" clId="{CE1C02B9-D328-4EDC-962E-FFF9F77942A7}" dt="2023-12-28T15:00:00.941" v="1932" actId="2696"/>
        <pc:sldMkLst>
          <pc:docMk/>
          <pc:sldMk cId="2478966734" sldId="1169"/>
        </pc:sldMkLst>
      </pc:sldChg>
      <pc:sldChg chg="new del">
        <pc:chgData name="Sourabh Budhiraja" userId="349627261ff1e53f" providerId="LiveId" clId="{CE1C02B9-D328-4EDC-962E-FFF9F77942A7}" dt="2023-12-28T15:00:52.825" v="1942" actId="2696"/>
        <pc:sldMkLst>
          <pc:docMk/>
          <pc:sldMk cId="3742249237" sldId="1169"/>
        </pc:sldMkLst>
      </pc:sldChg>
      <pc:sldChg chg="new del ord">
        <pc:chgData name="Sourabh Budhiraja" userId="349627261ff1e53f" providerId="LiveId" clId="{CE1C02B9-D328-4EDC-962E-FFF9F77942A7}" dt="2023-12-28T14:58:08.510" v="1924" actId="2696"/>
        <pc:sldMkLst>
          <pc:docMk/>
          <pc:sldMk cId="3918773856" sldId="1169"/>
        </pc:sldMkLst>
      </pc:sldChg>
      <pc:sldChg chg="modSp add mod ord">
        <pc:chgData name="Sourabh Budhiraja" userId="349627261ff1e53f" providerId="LiveId" clId="{CE1C02B9-D328-4EDC-962E-FFF9F77942A7}" dt="2023-12-28T15:02:58.093" v="1955" actId="20577"/>
        <pc:sldMkLst>
          <pc:docMk/>
          <pc:sldMk cId="4013574426" sldId="1169"/>
        </pc:sldMkLst>
        <pc:spChg chg="mod">
          <ac:chgData name="Sourabh Budhiraja" userId="349627261ff1e53f" providerId="LiveId" clId="{CE1C02B9-D328-4EDC-962E-FFF9F77942A7}" dt="2023-12-28T15:02:58.093" v="1955" actId="20577"/>
          <ac:spMkLst>
            <pc:docMk/>
            <pc:sldMk cId="4013574426" sldId="1169"/>
            <ac:spMk id="26" creationId="{00000000-0000-0000-0000-000000000000}"/>
          </ac:spMkLst>
        </pc:spChg>
      </pc:sldChg>
      <pc:sldChg chg="modSp add mod ord">
        <pc:chgData name="Sourabh Budhiraja" userId="349627261ff1e53f" providerId="LiveId" clId="{CE1C02B9-D328-4EDC-962E-FFF9F77942A7}" dt="2023-12-28T15:07:30.101" v="1960" actId="255"/>
        <pc:sldMkLst>
          <pc:docMk/>
          <pc:sldMk cId="742587414" sldId="1170"/>
        </pc:sldMkLst>
        <pc:spChg chg="mod">
          <ac:chgData name="Sourabh Budhiraja" userId="349627261ff1e53f" providerId="LiveId" clId="{CE1C02B9-D328-4EDC-962E-FFF9F77942A7}" dt="2023-12-28T15:07:30.101" v="1960" actId="255"/>
          <ac:spMkLst>
            <pc:docMk/>
            <pc:sldMk cId="742587414" sldId="1170"/>
            <ac:spMk id="3" creationId="{2429C1C9-571A-41C5-AF2B-1FE61DD740DD}"/>
          </ac:spMkLst>
        </pc:spChg>
      </pc:sldChg>
      <pc:sldChg chg="new del">
        <pc:chgData name="Sourabh Budhiraja" userId="349627261ff1e53f" providerId="LiveId" clId="{CE1C02B9-D328-4EDC-962E-FFF9F77942A7}" dt="2023-12-28T10:44:52.238" v="1874" actId="2696"/>
        <pc:sldMkLst>
          <pc:docMk/>
          <pc:sldMk cId="2043891250" sldId="1170"/>
        </pc:sldMkLst>
      </pc:sldChg>
      <pc:sldChg chg="new del">
        <pc:chgData name="Sourabh Budhiraja" userId="349627261ff1e53f" providerId="LiveId" clId="{CE1C02B9-D328-4EDC-962E-FFF9F77942A7}" dt="2023-12-28T10:44:55.774" v="1875" actId="2696"/>
        <pc:sldMkLst>
          <pc:docMk/>
          <pc:sldMk cId="1227431524" sldId="1171"/>
        </pc:sldMkLst>
      </pc:sldChg>
      <pc:sldChg chg="modSp add mod ord">
        <pc:chgData name="Sourabh Budhiraja" userId="349627261ff1e53f" providerId="LiveId" clId="{CE1C02B9-D328-4EDC-962E-FFF9F77942A7}" dt="2023-12-28T15:12:18.796" v="2023" actId="20577"/>
        <pc:sldMkLst>
          <pc:docMk/>
          <pc:sldMk cId="4071544191" sldId="1171"/>
        </pc:sldMkLst>
        <pc:spChg chg="mod">
          <ac:chgData name="Sourabh Budhiraja" userId="349627261ff1e53f" providerId="LiveId" clId="{CE1C02B9-D328-4EDC-962E-FFF9F77942A7}" dt="2023-12-28T15:12:18.796" v="2023" actId="20577"/>
          <ac:spMkLst>
            <pc:docMk/>
            <pc:sldMk cId="4071544191" sldId="1171"/>
            <ac:spMk id="3" creationId="{2429C1C9-571A-41C5-AF2B-1FE61DD740D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365-383C-45CB-B2FF-CA676EFB308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8E96-2840-48B6-916B-3941FF2D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E44-428A-2F62-AA20-E525A0D8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393-54A2-CB50-38AA-F3F4B8A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5275-D220-6AC6-DB14-DA84CA9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B56-1B00-3D48-0356-514FA43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ED03-1DEB-2274-CD0B-A1A75E00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540C-6EA4-2275-C7D1-5320B7A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4141-436C-B639-AB24-94C4C700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442-C0BC-9BEB-D8FF-0EB5343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7BEA-1486-AB18-7C27-7D44C61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822-A62A-30EF-E4A2-C035439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92C4-FEBB-83EC-836E-3E46CACA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921E-DC1B-C78D-9E5C-9FC1B058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B17-FEB7-1392-9924-A28D936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091E-C8CD-1F5C-DB57-6C22BA3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228E-DE46-D15E-D7A5-04018A4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D4BC-4609-7709-BC4B-4CBE4DD6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BF3-CB47-09B8-02B8-0845D8F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FEBC-6A23-7ACA-8112-E2BA52A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8728-DD3D-0E49-028B-6B43F1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7FB-391C-FF85-5764-0047C3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72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759-04FF-3F89-D20D-897C09FE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FA2-7997-74F3-C882-D19E8C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527-FAAE-77F4-9231-CDC13B4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5F-86C2-677F-5AB1-644A82A2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E205-AB74-10E7-F7F9-CDFEF0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DC45-C3C4-B229-E8A6-6473A88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E3-A54D-DE48-AC03-015D0006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C01-A207-5F72-3E5A-B310E2A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08D4-BCB4-4435-F66E-971A79B9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248A-CB16-5266-0293-FC8A661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DC6-053B-69AF-8B85-FDE4552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175-8513-7694-1061-3017609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655-610F-0072-9AF8-181F7A5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A4D0-08C4-1212-6B79-62E04F86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1651-1437-928A-8A62-D68E5F30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0DC3-F43F-0F2E-2EE7-DAC31A37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92676-0331-6CAD-C571-847A9A5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7CD1F-C2A9-1B4A-C306-4E03193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375D1-EE87-2F15-55F6-6C8B152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BF4-AFE5-08A6-467B-EB24E53C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2AC-3E2C-10AA-350B-0B03FD5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15AA-6365-3906-B74A-82A7118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97A2-F441-94AF-DC34-AE102A1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961-BA7C-02EB-0851-263351B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6ADB-CD8D-2ACF-0878-41CC2E7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68FA-DC97-78B5-7091-91DB68B2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557-F9E5-3590-7674-EBF4B9E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C37-8996-11AE-E048-5910474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D803-3AED-2127-99CD-2833008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58C3-4055-4A5E-8B19-9E3CB44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F25-437D-A192-2EBA-90DC4DA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9A84-11F5-BB75-2568-350DB2A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B2D-53CC-B2CF-A8CE-9328DE1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E3D-E953-170D-9530-1E4CADC9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5C7C-905C-5786-BD35-9465E973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812-6D83-6B64-E082-2E57C81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107-E052-DCD6-211B-90CC1F38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8D3-E820-F050-FAE8-74F005E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3C0E-7E42-6634-9EA0-0418081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B5C7-1EDB-2A7E-F564-D1DE180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F31-AE19-C14A-8850-5762EB2D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F1A-B42A-174F-EA86-EAB24F30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07-3FF6-0420-5925-A5EA8F30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35292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69075" y="835844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20CST-461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r>
              <a:rPr lang="en-I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Vishav </a:t>
            </a:r>
            <a:r>
              <a:rPr lang="en-US" sz="32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</a:t>
            </a:r>
            <a:endParaRPr lang="en-US" dirty="0"/>
          </a:p>
          <a:p>
            <a:pPr lvl="1"/>
            <a:r>
              <a:rPr lang="en-US" dirty="0"/>
              <a:t>Data processing and transformation involve preparing raw data for analysis by cleaning and organizing it.</a:t>
            </a:r>
          </a:p>
          <a:p>
            <a:r>
              <a:rPr lang="en-US" b="1" dirty="0"/>
              <a:t>Importance:</a:t>
            </a:r>
            <a:endParaRPr lang="en-US" dirty="0"/>
          </a:p>
          <a:p>
            <a:pPr lvl="1"/>
            <a:r>
              <a:rPr lang="en-US" dirty="0"/>
              <a:t>Ensures data accuracy, consistency, and suitability for visualization and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3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Processing:</a:t>
            </a:r>
            <a:endParaRPr lang="en-US" dirty="0"/>
          </a:p>
          <a:p>
            <a:pPr lvl="1"/>
            <a:r>
              <a:rPr lang="en-US" dirty="0"/>
              <a:t>The initial step of collecting, organizing, and preparing raw data for further analysis.</a:t>
            </a:r>
          </a:p>
          <a:p>
            <a:r>
              <a:rPr lang="en-US" b="1" dirty="0"/>
              <a:t>Data Transformation:</a:t>
            </a:r>
            <a:endParaRPr lang="en-US" dirty="0"/>
          </a:p>
          <a:p>
            <a:pPr lvl="1"/>
            <a:r>
              <a:rPr lang="en-US" dirty="0"/>
              <a:t>Changing the structure or format of the data to make it more suitable for specific purposes.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26AD-3FF2-BE2A-D9DA-F4DA85B6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DA2A-1107-2052-8846-A64D6661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1: Data Collection</a:t>
            </a:r>
            <a:endParaRPr lang="en-US" dirty="0"/>
          </a:p>
          <a:p>
            <a:pPr lvl="1"/>
            <a:r>
              <a:rPr lang="en-US" dirty="0"/>
              <a:t>Gathering relevant data from various sources such as databases, surveys, and APIs.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Collecting customer purchase data from online transactions.</a:t>
            </a:r>
          </a:p>
          <a:p>
            <a:r>
              <a:rPr lang="en-US" b="1" dirty="0"/>
              <a:t>Step 2: Data Ingestion</a:t>
            </a:r>
            <a:endParaRPr lang="en-US" dirty="0"/>
          </a:p>
          <a:p>
            <a:pPr lvl="1"/>
            <a:r>
              <a:rPr lang="en-US" dirty="0"/>
              <a:t>Loading collected data into a storage system or database.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Storing customer data in a centralized database for easy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AB8B2-C983-7E30-2221-1BF037A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Step 1: Data Collection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Gathering relevant data from various sources such as databases, surveys, and APIs.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Example: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Collecting customer purchase data from online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Step 2: Data Ingestion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Loading collected data into a storage system or database.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Example: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Storing customer data in a centralized database for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5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Cleaning Data</a:t>
            </a:r>
          </a:p>
          <a:p>
            <a:r>
              <a:rPr lang="en-US" dirty="0"/>
              <a:t>Handling missing values, removing duplicates, and addressing inconsistencies.</a:t>
            </a:r>
          </a:p>
          <a:p>
            <a:r>
              <a:rPr lang="en-US" i="1" dirty="0"/>
              <a:t>Example:</a:t>
            </a:r>
            <a:r>
              <a:rPr lang="en-US" dirty="0"/>
              <a:t> Removing duplicate entries in a customer database.</a:t>
            </a:r>
          </a:p>
          <a:p>
            <a:r>
              <a:rPr lang="en-US" dirty="0"/>
              <a:t>·  Step 4: Data Formatting</a:t>
            </a:r>
          </a:p>
          <a:p>
            <a:r>
              <a:rPr lang="en-US" dirty="0"/>
              <a:t>Converting data into a consistent format for standardized analysis.</a:t>
            </a:r>
          </a:p>
          <a:p>
            <a:r>
              <a:rPr lang="en-US" i="1" dirty="0"/>
              <a:t>Example:</a:t>
            </a:r>
            <a:r>
              <a:rPr lang="en-US" dirty="0"/>
              <a:t> Formatting dates to ensure uniformity in a time-series dataset.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Aggregation:</a:t>
            </a:r>
            <a:endParaRPr lang="en-US" dirty="0"/>
          </a:p>
          <a:p>
            <a:pPr lvl="1"/>
            <a:r>
              <a:rPr lang="en-US" dirty="0"/>
              <a:t>Combining multiple data points into a summarized form.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Aggregating daily sales data into monthly totals.</a:t>
            </a:r>
          </a:p>
          <a:p>
            <a:r>
              <a:rPr lang="en-US" b="1" dirty="0"/>
              <a:t>Normalization:</a:t>
            </a:r>
            <a:endParaRPr lang="en-US" dirty="0"/>
          </a:p>
          <a:p>
            <a:pPr lvl="1"/>
            <a:r>
              <a:rPr lang="en-US" dirty="0"/>
              <a:t>Adjusting values to a common scale to facilitate fair comparisons.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Normalizing temperature data to a standardized unit across regions.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332411"/>
            <a:ext cx="11704320" cy="5389064"/>
          </a:xfrm>
        </p:spPr>
        <p:txBody>
          <a:bodyPr>
            <a:normAutofit/>
          </a:bodyPr>
          <a:lstStyle/>
          <a:p>
            <a:r>
              <a:rPr lang="en-US" b="1" dirty="0"/>
              <a:t>Excel:</a:t>
            </a:r>
            <a:endParaRPr lang="en-US" dirty="0"/>
          </a:p>
          <a:p>
            <a:pPr lvl="1"/>
            <a:r>
              <a:rPr lang="en-US" dirty="0"/>
              <a:t>Utilizing functions like filters, sorting, and removing duplicates.</a:t>
            </a:r>
          </a:p>
          <a:p>
            <a:r>
              <a:rPr lang="en-US" b="1" dirty="0"/>
              <a:t>OpenRefine:</a:t>
            </a:r>
            <a:endParaRPr lang="en-US" dirty="0"/>
          </a:p>
          <a:p>
            <a:pPr lvl="1"/>
            <a:r>
              <a:rPr lang="en-US" dirty="0"/>
              <a:t>A powerful open-source tool for cleaning and transforming messy data.</a:t>
            </a:r>
          </a:p>
          <a:p>
            <a:r>
              <a:rPr lang="en-US" b="1" dirty="0"/>
              <a:t>Python Libraries (Pandas):</a:t>
            </a:r>
            <a:endParaRPr lang="en-US" dirty="0"/>
          </a:p>
          <a:p>
            <a:pPr lvl="1"/>
            <a:r>
              <a:rPr lang="en-US" dirty="0"/>
              <a:t>Writing scripts for automated data cleaning and manipulation.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Data Processing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358537"/>
            <a:ext cx="11730445" cy="5362938"/>
          </a:xfrm>
        </p:spPr>
        <p:txBody>
          <a:bodyPr>
            <a:normAutofit/>
          </a:bodyPr>
          <a:lstStyle/>
          <a:p>
            <a:r>
              <a:rPr lang="en-US" b="1" dirty="0"/>
              <a:t>Incomplete Data:</a:t>
            </a:r>
            <a:endParaRPr lang="en-US" dirty="0"/>
          </a:p>
          <a:p>
            <a:pPr lvl="1"/>
            <a:r>
              <a:rPr lang="en-US" dirty="0"/>
              <a:t>Dealing with missing or incomplete datasets.</a:t>
            </a:r>
          </a:p>
          <a:p>
            <a:pPr lvl="2"/>
            <a:r>
              <a:rPr lang="en-US" i="1" dirty="0"/>
              <a:t>Solution:</a:t>
            </a:r>
            <a:r>
              <a:rPr lang="en-US" dirty="0"/>
              <a:t> Imputing missing values based on statistical methods.</a:t>
            </a:r>
          </a:p>
          <a:p>
            <a:r>
              <a:rPr lang="en-US" b="1" dirty="0"/>
              <a:t>Data Integration:</a:t>
            </a:r>
            <a:endParaRPr lang="en-US" dirty="0"/>
          </a:p>
          <a:p>
            <a:pPr lvl="1"/>
            <a:r>
              <a:rPr lang="en-US" dirty="0"/>
              <a:t>Integrating data from various sources with different formats.</a:t>
            </a:r>
          </a:p>
          <a:p>
            <a:pPr lvl="2"/>
            <a:r>
              <a:rPr lang="en-US" i="1" dirty="0"/>
              <a:t>Solution:</a:t>
            </a:r>
            <a:r>
              <a:rPr lang="en-US" dirty="0"/>
              <a:t> Using data integration tools to harmonize disparate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0789"/>
            <a:ext cx="11952514" cy="5310686"/>
          </a:xfrm>
        </p:spPr>
        <p:txBody>
          <a:bodyPr>
            <a:normAutofit/>
          </a:bodyPr>
          <a:lstStyle/>
          <a:p>
            <a:r>
              <a:rPr lang="en-US" b="1" dirty="0"/>
              <a:t>Finance:</a:t>
            </a:r>
            <a:endParaRPr lang="en-US" dirty="0"/>
          </a:p>
          <a:p>
            <a:pPr lvl="1"/>
            <a:r>
              <a:rPr lang="en-US" dirty="0"/>
              <a:t>Transforming financial transaction data for risk analysis and reporting.</a:t>
            </a:r>
          </a:p>
          <a:p>
            <a:r>
              <a:rPr lang="en-US" b="1" dirty="0"/>
              <a:t>Healthcare:</a:t>
            </a:r>
            <a:endParaRPr lang="en-US" dirty="0"/>
          </a:p>
          <a:p>
            <a:pPr lvl="1"/>
            <a:r>
              <a:rPr lang="en-US" dirty="0"/>
              <a:t>Processing patient data for medical research and personalized treatment plans.</a:t>
            </a:r>
          </a:p>
          <a:p>
            <a:r>
              <a:rPr lang="en-US" b="1" dirty="0"/>
              <a:t>E-commerce:</a:t>
            </a:r>
            <a:endParaRPr lang="en-US" dirty="0"/>
          </a:p>
          <a:p>
            <a:pPr lvl="1"/>
            <a:r>
              <a:rPr lang="en-US" dirty="0"/>
              <a:t>Transforming customer purchase data for targeted marketing and product recommendations.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478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Söhne</vt:lpstr>
      <vt:lpstr>Times New Roman</vt:lpstr>
      <vt:lpstr>Office Theme</vt:lpstr>
      <vt:lpstr>1_Office Theme</vt:lpstr>
      <vt:lpstr>CorelDRAW</vt:lpstr>
      <vt:lpstr>PowerPoint Presentation</vt:lpstr>
      <vt:lpstr>Introduction</vt:lpstr>
      <vt:lpstr>Key Concepts</vt:lpstr>
      <vt:lpstr>Data Processing</vt:lpstr>
      <vt:lpstr>Data Transformation</vt:lpstr>
      <vt:lpstr>Data Transformation Techniques </vt:lpstr>
      <vt:lpstr>Data Cleaning Tools</vt:lpstr>
      <vt:lpstr>Challenges in Data Processing and Transformation</vt:lpstr>
      <vt:lpstr>Real-world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PARTAP</cp:lastModifiedBy>
  <cp:revision>17</cp:revision>
  <dcterms:created xsi:type="dcterms:W3CDTF">2023-12-20T07:48:22Z</dcterms:created>
  <dcterms:modified xsi:type="dcterms:W3CDTF">2024-01-08T20:56:07Z</dcterms:modified>
</cp:coreProperties>
</file>