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1024" r:id="rId3"/>
    <p:sldId id="1162" r:id="rId4"/>
    <p:sldId id="1163" r:id="rId5"/>
    <p:sldId id="1164" r:id="rId6"/>
    <p:sldId id="1167" r:id="rId7"/>
    <p:sldId id="1165" r:id="rId8"/>
    <p:sldId id="1166" r:id="rId9"/>
    <p:sldId id="1168" r:id="rId10"/>
    <p:sldId id="1170" r:id="rId11"/>
    <p:sldId id="1171" r:id="rId12"/>
    <p:sldId id="1174" r:id="rId13"/>
    <p:sldId id="1144" r:id="rId14"/>
    <p:sldId id="11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55BA2FEF-2DCC-406F-86BB-9D20C1204A04}"/>
    <pc:docChg chg="undo custSel addSld delSld modSld">
      <pc:chgData name="Rahul Kumar" userId="5d93dae5539c9652" providerId="LiveId" clId="{55BA2FEF-2DCC-406F-86BB-9D20C1204A04}" dt="2024-02-10T11:23:58.226" v="9" actId="113"/>
      <pc:docMkLst>
        <pc:docMk/>
      </pc:docMkLst>
      <pc:sldChg chg="modSp mod">
        <pc:chgData name="Rahul Kumar" userId="5d93dae5539c9652" providerId="LiveId" clId="{55BA2FEF-2DCC-406F-86BB-9D20C1204A04}" dt="2024-01-29T13:34:09.598" v="2" actId="404"/>
        <pc:sldMkLst>
          <pc:docMk/>
          <pc:sldMk cId="4161829608" sldId="1164"/>
        </pc:sldMkLst>
        <pc:spChg chg="mod">
          <ac:chgData name="Rahul Kumar" userId="5d93dae5539c9652" providerId="LiveId" clId="{55BA2FEF-2DCC-406F-86BB-9D20C1204A04}" dt="2024-01-29T13:34:09.598" v="2" actId="404"/>
          <ac:spMkLst>
            <pc:docMk/>
            <pc:sldMk cId="4161829608" sldId="1164"/>
            <ac:spMk id="3" creationId="{D60BFCB4-ABA7-7BDB-828F-9A47A7576AF3}"/>
          </ac:spMkLst>
        </pc:spChg>
      </pc:sldChg>
      <pc:sldChg chg="modSp mod">
        <pc:chgData name="Rahul Kumar" userId="5d93dae5539c9652" providerId="LiveId" clId="{55BA2FEF-2DCC-406F-86BB-9D20C1204A04}" dt="2024-01-29T13:33:07.063" v="1" actId="404"/>
        <pc:sldMkLst>
          <pc:docMk/>
          <pc:sldMk cId="192319324" sldId="1165"/>
        </pc:sldMkLst>
        <pc:spChg chg="mod">
          <ac:chgData name="Rahul Kumar" userId="5d93dae5539c9652" providerId="LiveId" clId="{55BA2FEF-2DCC-406F-86BB-9D20C1204A04}" dt="2024-01-29T13:33:07.063" v="1" actId="404"/>
          <ac:spMkLst>
            <pc:docMk/>
            <pc:sldMk cId="192319324" sldId="1165"/>
            <ac:spMk id="3" creationId="{2429C1C9-571A-41C5-AF2B-1FE61DD740DD}"/>
          </ac:spMkLst>
        </pc:spChg>
      </pc:sldChg>
      <pc:sldChg chg="modSp mod">
        <pc:chgData name="Rahul Kumar" userId="5d93dae5539c9652" providerId="LiveId" clId="{55BA2FEF-2DCC-406F-86BB-9D20C1204A04}" dt="2024-01-29T13:32:56.016" v="0" actId="404"/>
        <pc:sldMkLst>
          <pc:docMk/>
          <pc:sldMk cId="4245345014" sldId="1167"/>
        </pc:sldMkLst>
        <pc:spChg chg="mod">
          <ac:chgData name="Rahul Kumar" userId="5d93dae5539c9652" providerId="LiveId" clId="{55BA2FEF-2DCC-406F-86BB-9D20C1204A04}" dt="2024-01-29T13:32:56.016" v="0" actId="404"/>
          <ac:spMkLst>
            <pc:docMk/>
            <pc:sldMk cId="4245345014" sldId="1167"/>
            <ac:spMk id="3" creationId="{2429C1C9-571A-41C5-AF2B-1FE61DD740DD}"/>
          </ac:spMkLst>
        </pc:spChg>
      </pc:sldChg>
      <pc:sldChg chg="modSp mod">
        <pc:chgData name="Rahul Kumar" userId="5d93dae5539c9652" providerId="LiveId" clId="{55BA2FEF-2DCC-406F-86BB-9D20C1204A04}" dt="2024-02-10T11:23:58.226" v="9" actId="113"/>
        <pc:sldMkLst>
          <pc:docMk/>
          <pc:sldMk cId="987377694" sldId="1175"/>
        </pc:sldMkLst>
        <pc:spChg chg="mod">
          <ac:chgData name="Rahul Kumar" userId="5d93dae5539c9652" providerId="LiveId" clId="{55BA2FEF-2DCC-406F-86BB-9D20C1204A04}" dt="2024-02-10T11:23:58.226" v="9" actId="113"/>
          <ac:spMkLst>
            <pc:docMk/>
            <pc:sldMk cId="987377694" sldId="1175"/>
            <ac:spMk id="3" creationId="{00000000-0000-0000-0000-000000000000}"/>
          </ac:spMkLst>
        </pc:spChg>
      </pc:sldChg>
      <pc:sldChg chg="new del">
        <pc:chgData name="Rahul Kumar" userId="5d93dae5539c9652" providerId="LiveId" clId="{55BA2FEF-2DCC-406F-86BB-9D20C1204A04}" dt="2024-02-10T11:19:59.439" v="4" actId="680"/>
        <pc:sldMkLst>
          <pc:docMk/>
          <pc:sldMk cId="2977174114" sldId="1176"/>
        </pc:sldMkLst>
      </pc:sldChg>
    </pc:docChg>
  </pc:docChgLst>
  <pc:docChgLst>
    <pc:chgData name="Sourabh Budhiraja" userId="349627261ff1e53f" providerId="LiveId" clId="{CE1C02B9-D328-4EDC-962E-FFF9F77942A7}"/>
    <pc:docChg chg="undo custSel addSld delSld modSld sldOrd">
      <pc:chgData name="Sourabh Budhiraja" userId="349627261ff1e53f" providerId="LiveId" clId="{CE1C02B9-D328-4EDC-962E-FFF9F77942A7}" dt="2023-12-28T15:12:18.796" v="2023" actId="20577"/>
      <pc:docMkLst>
        <pc:docMk/>
      </pc:docMkLst>
      <pc:sldChg chg="modSp add mod">
        <pc:chgData name="Sourabh Budhiraja" userId="349627261ff1e53f" providerId="LiveId" clId="{CE1C02B9-D328-4EDC-962E-FFF9F77942A7}" dt="2023-12-28T14:58:00.676" v="1923" actId="20577"/>
        <pc:sldMkLst>
          <pc:docMk/>
          <pc:sldMk cId="0" sldId="483"/>
        </pc:sldMkLst>
        <pc:spChg chg="mod">
          <ac:chgData name="Sourabh Budhiraja" userId="349627261ff1e53f" providerId="LiveId" clId="{CE1C02B9-D328-4EDC-962E-FFF9F77942A7}" dt="2023-12-28T14:58:00.676" v="1923" actId="20577"/>
          <ac:spMkLst>
            <pc:docMk/>
            <pc:sldMk cId="0" sldId="483"/>
            <ac:spMk id="2" creationId="{794049CD-71DA-B490-AC0D-601F9BE699F6}"/>
          </ac:spMkLst>
        </pc:spChg>
      </pc:sldChg>
      <pc:sldChg chg="modSp add mod ord">
        <pc:chgData name="Sourabh Budhiraja" userId="349627261ff1e53f" providerId="LiveId" clId="{CE1C02B9-D328-4EDC-962E-FFF9F77942A7}" dt="2023-12-28T10:45:04.070" v="1877"/>
        <pc:sldMkLst>
          <pc:docMk/>
          <pc:sldMk cId="0" sldId="484"/>
        </pc:sldMkLst>
        <pc:spChg chg="mod">
          <ac:chgData name="Sourabh Budhiraja" userId="349627261ff1e53f" providerId="LiveId" clId="{CE1C02B9-D328-4EDC-962E-FFF9F77942A7}" dt="2023-12-28T10:44:01.990" v="1869" actId="27636"/>
          <ac:spMkLst>
            <pc:docMk/>
            <pc:sldMk cId="0" sldId="484"/>
            <ac:spMk id="3074" creationId="{72286F8D-50FA-0BFF-8766-D9A18A694131}"/>
          </ac:spMkLst>
        </pc:spChg>
      </pc:sldChg>
      <pc:sldChg chg="modSp add mod">
        <pc:chgData name="Sourabh Budhiraja" userId="349627261ff1e53f" providerId="LiveId" clId="{CE1C02B9-D328-4EDC-962E-FFF9F77942A7}" dt="2023-12-28T10:44:41.635" v="1872" actId="27636"/>
        <pc:sldMkLst>
          <pc:docMk/>
          <pc:sldMk cId="0" sldId="485"/>
        </pc:sldMkLst>
        <pc:spChg chg="mod">
          <ac:chgData name="Sourabh Budhiraja" userId="349627261ff1e53f" providerId="LiveId" clId="{CE1C02B9-D328-4EDC-962E-FFF9F77942A7}" dt="2023-12-28T10:44:41.635" v="1872" actId="27636"/>
          <ac:spMkLst>
            <pc:docMk/>
            <pc:sldMk cId="0" sldId="485"/>
            <ac:spMk id="4098" creationId="{1F95EA19-12FF-BDF7-1AE2-DC590B41A04E}"/>
          </ac:spMkLst>
        </pc:spChg>
      </pc:sldChg>
      <pc:sldChg chg="modSp add mod ord">
        <pc:chgData name="Sourabh Budhiraja" userId="349627261ff1e53f" providerId="LiveId" clId="{CE1C02B9-D328-4EDC-962E-FFF9F77942A7}" dt="2023-12-28T15:01:26.885" v="1944"/>
        <pc:sldMkLst>
          <pc:docMk/>
          <pc:sldMk cId="0" sldId="486"/>
        </pc:sldMkLst>
        <pc:spChg chg="mod">
          <ac:chgData name="Sourabh Budhiraja" userId="349627261ff1e53f" providerId="LiveId" clId="{CE1C02B9-D328-4EDC-962E-FFF9F77942A7}" dt="2023-12-28T14:59:00.752" v="1927" actId="27636"/>
          <ac:spMkLst>
            <pc:docMk/>
            <pc:sldMk cId="0" sldId="486"/>
            <ac:spMk id="5122" creationId="{8407C1FE-EB48-66F7-22A2-40DE958C0EE1}"/>
          </ac:spMkLst>
        </pc:spChg>
      </pc:sldChg>
      <pc:sldChg chg="modSp add mod ord">
        <pc:chgData name="Sourabh Budhiraja" userId="349627261ff1e53f" providerId="LiveId" clId="{CE1C02B9-D328-4EDC-962E-FFF9F77942A7}" dt="2023-12-28T15:00:41.663" v="1939"/>
        <pc:sldMkLst>
          <pc:docMk/>
          <pc:sldMk cId="0" sldId="487"/>
        </pc:sldMkLst>
        <pc:spChg chg="mod">
          <ac:chgData name="Sourabh Budhiraja" userId="349627261ff1e53f" providerId="LiveId" clId="{CE1C02B9-D328-4EDC-962E-FFF9F77942A7}" dt="2023-12-28T14:59:47.501" v="1931" actId="27636"/>
          <ac:spMkLst>
            <pc:docMk/>
            <pc:sldMk cId="0" sldId="487"/>
            <ac:spMk id="6146" creationId="{981C365B-4097-2D46-57C8-A06F3111791A}"/>
          </ac:spMkLst>
        </pc:spChg>
      </pc:sldChg>
      <pc:sldChg chg="modSp add mod ord">
        <pc:chgData name="Sourabh Budhiraja" userId="349627261ff1e53f" providerId="LiveId" clId="{CE1C02B9-D328-4EDC-962E-FFF9F77942A7}" dt="2023-12-28T15:00:03.752" v="1934"/>
        <pc:sldMkLst>
          <pc:docMk/>
          <pc:sldMk cId="0" sldId="488"/>
        </pc:sldMkLst>
        <pc:spChg chg="mod">
          <ac:chgData name="Sourabh Budhiraja" userId="349627261ff1e53f" providerId="LiveId" clId="{CE1C02B9-D328-4EDC-962E-FFF9F77942A7}" dt="2023-12-28T14:59:34.635" v="1929" actId="27636"/>
          <ac:spMkLst>
            <pc:docMk/>
            <pc:sldMk cId="0" sldId="488"/>
            <ac:spMk id="7170" creationId="{BF2B57A2-FE09-EA87-A188-2C7180F64925}"/>
          </ac:spMkLst>
        </pc:spChg>
      </pc:sldChg>
      <pc:sldChg chg="modSp add mod">
        <pc:chgData name="Sourabh Budhiraja" userId="349627261ff1e53f" providerId="LiveId" clId="{CE1C02B9-D328-4EDC-962E-FFF9F77942A7}" dt="2023-12-28T15:00:46.630" v="1941" actId="27636"/>
        <pc:sldMkLst>
          <pc:docMk/>
          <pc:sldMk cId="0" sldId="489"/>
        </pc:sldMkLst>
        <pc:spChg chg="mod">
          <ac:chgData name="Sourabh Budhiraja" userId="349627261ff1e53f" providerId="LiveId" clId="{CE1C02B9-D328-4EDC-962E-FFF9F77942A7}" dt="2023-12-28T15:00:46.630" v="1941" actId="27636"/>
          <ac:spMkLst>
            <pc:docMk/>
            <pc:sldMk cId="0" sldId="489"/>
            <ac:spMk id="8194" creationId="{D116C84F-462E-088A-0AE7-023D8769C36F}"/>
          </ac:spMkLst>
        </pc:spChg>
      </pc:sldChg>
      <pc:sldChg chg="modSp mod">
        <pc:chgData name="Sourabh Budhiraja" userId="349627261ff1e53f" providerId="LiveId" clId="{CE1C02B9-D328-4EDC-962E-FFF9F77942A7}" dt="2023-12-28T15:01:48.457" v="1946" actId="20577"/>
        <pc:sldMkLst>
          <pc:docMk/>
          <pc:sldMk cId="1352486912" sldId="1024"/>
        </pc:sldMkLst>
        <pc:spChg chg="mod">
          <ac:chgData name="Sourabh Budhiraja" userId="349627261ff1e53f" providerId="LiveId" clId="{CE1C02B9-D328-4EDC-962E-FFF9F77942A7}" dt="2023-12-28T15:01:48.457" v="1946" actId="20577"/>
          <ac:spMkLst>
            <pc:docMk/>
            <pc:sldMk cId="1352486912" sldId="1024"/>
            <ac:spMk id="26" creationId="{00000000-0000-0000-0000-000000000000}"/>
          </ac:spMkLst>
        </pc:spChg>
      </pc:sldChg>
      <pc:sldChg chg="modSp mod">
        <pc:chgData name="Sourabh Budhiraja" userId="349627261ff1e53f" providerId="LiveId" clId="{CE1C02B9-D328-4EDC-962E-FFF9F77942A7}" dt="2023-12-28T08:49:12.748" v="1015" actId="20577"/>
        <pc:sldMkLst>
          <pc:docMk/>
          <pc:sldMk cId="218156462" sldId="1107"/>
        </pc:sldMkLst>
        <pc:spChg chg="mod">
          <ac:chgData name="Sourabh Budhiraja" userId="349627261ff1e53f" providerId="LiveId" clId="{CE1C02B9-D328-4EDC-962E-FFF9F77942A7}" dt="2023-12-28T08:31:46.256" v="518" actId="20577"/>
          <ac:spMkLst>
            <pc:docMk/>
            <pc:sldMk cId="218156462" sldId="1107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49:12.748" v="1015" actId="20577"/>
          <ac:spMkLst>
            <pc:docMk/>
            <pc:sldMk cId="218156462" sldId="1107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20:44.885" v="46" actId="255"/>
        <pc:sldMkLst>
          <pc:docMk/>
          <pc:sldMk cId="2001303778" sldId="1139"/>
        </pc:sldMkLst>
        <pc:spChg chg="mod">
          <ac:chgData name="Sourabh Budhiraja" userId="349627261ff1e53f" providerId="LiveId" clId="{CE1C02B9-D328-4EDC-962E-FFF9F77942A7}" dt="2023-12-28T08:20:13.884" v="24" actId="20577"/>
          <ac:spMkLst>
            <pc:docMk/>
            <pc:sldMk cId="2001303778" sldId="1139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0:44.885" v="46" actId="255"/>
          <ac:spMkLst>
            <pc:docMk/>
            <pc:sldMk cId="2001303778" sldId="1139"/>
            <ac:spMk id="3" creationId="{2429C1C9-571A-41C5-AF2B-1FE61DD740DD}"/>
          </ac:spMkLst>
        </pc:spChg>
      </pc:sldChg>
      <pc:sldChg chg="modSp mod">
        <pc:chgData name="Sourabh Budhiraja" userId="349627261ff1e53f" providerId="LiveId" clId="{CE1C02B9-D328-4EDC-962E-FFF9F77942A7}" dt="2023-12-28T08:54:59.187" v="1108" actId="2710"/>
        <pc:sldMkLst>
          <pc:docMk/>
          <pc:sldMk cId="2272665252" sldId="1151"/>
        </pc:sldMkLst>
        <pc:spChg chg="mod">
          <ac:chgData name="Sourabh Budhiraja" userId="349627261ff1e53f" providerId="LiveId" clId="{CE1C02B9-D328-4EDC-962E-FFF9F77942A7}" dt="2023-12-28T08:54:05.079" v="1104" actId="20577"/>
          <ac:spMkLst>
            <pc:docMk/>
            <pc:sldMk cId="2272665252" sldId="115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4:59.187" v="1108" actId="2710"/>
          <ac:spMkLst>
            <pc:docMk/>
            <pc:sldMk cId="2272665252" sldId="1151"/>
            <ac:spMk id="3" creationId="{D60BFCB4-ABA7-7BDB-828F-9A47A7576AF3}"/>
          </ac:spMkLst>
        </pc:spChg>
      </pc:sldChg>
      <pc:sldChg chg="modSp mod">
        <pc:chgData name="Sourabh Budhiraja" userId="349627261ff1e53f" providerId="LiveId" clId="{CE1C02B9-D328-4EDC-962E-FFF9F77942A7}" dt="2023-12-28T08:49:35.565" v="1017" actId="20577"/>
        <pc:sldMkLst>
          <pc:docMk/>
          <pc:sldMk cId="4263030690" sldId="1153"/>
        </pc:sldMkLst>
        <pc:spChg chg="mod">
          <ac:chgData name="Sourabh Budhiraja" userId="349627261ff1e53f" providerId="LiveId" clId="{CE1C02B9-D328-4EDC-962E-FFF9F77942A7}" dt="2023-12-28T08:49:35.565" v="1017" actId="20577"/>
          <ac:spMkLst>
            <pc:docMk/>
            <pc:sldMk cId="4263030690" sldId="1153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30:20.286" v="434" actId="20577"/>
          <ac:spMkLst>
            <pc:docMk/>
            <pc:sldMk cId="4263030690" sldId="1153"/>
            <ac:spMk id="3" creationId="{2429C1C9-571A-41C5-AF2B-1FE61DD740DD}"/>
          </ac:spMkLst>
        </pc:spChg>
      </pc:sldChg>
      <pc:sldChg chg="addSp delSp modSp add mod">
        <pc:chgData name="Sourabh Budhiraja" userId="349627261ff1e53f" providerId="LiveId" clId="{CE1C02B9-D328-4EDC-962E-FFF9F77942A7}" dt="2023-12-28T08:49:53.424" v="1018" actId="20577"/>
        <pc:sldMkLst>
          <pc:docMk/>
          <pc:sldMk cId="1911041199" sldId="1154"/>
        </pc:sldMkLst>
        <pc:spChg chg="mod">
          <ac:chgData name="Sourabh Budhiraja" userId="349627261ff1e53f" providerId="LiveId" clId="{CE1C02B9-D328-4EDC-962E-FFF9F77942A7}" dt="2023-12-28T08:49:53.424" v="1018" actId="20577"/>
          <ac:spMkLst>
            <pc:docMk/>
            <pc:sldMk cId="1911041199" sldId="1154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08:27:27.697" v="381" actId="20577"/>
          <ac:spMkLst>
            <pc:docMk/>
            <pc:sldMk cId="1911041199" sldId="1154"/>
            <ac:spMk id="3" creationId="{2429C1C9-571A-41C5-AF2B-1FE61DD740DD}"/>
          </ac:spMkLst>
        </pc:spChg>
        <pc:graphicFrameChg chg="add del mod modGraphic">
          <ac:chgData name="Sourabh Budhiraja" userId="349627261ff1e53f" providerId="LiveId" clId="{CE1C02B9-D328-4EDC-962E-FFF9F77942A7}" dt="2023-12-28T08:21:49.105" v="70"/>
          <ac:graphicFrameMkLst>
            <pc:docMk/>
            <pc:sldMk cId="1911041199" sldId="1154"/>
            <ac:graphicFrameMk id="5" creationId="{BDA81418-E3AE-260D-F2D6-9FEA535E6EED}"/>
          </ac:graphicFrameMkLst>
        </pc:graphicFrameChg>
        <pc:graphicFrameChg chg="add del mod">
          <ac:chgData name="Sourabh Budhiraja" userId="349627261ff1e53f" providerId="LiveId" clId="{CE1C02B9-D328-4EDC-962E-FFF9F77942A7}" dt="2023-12-28T08:22:05.733" v="72"/>
          <ac:graphicFrameMkLst>
            <pc:docMk/>
            <pc:sldMk cId="1911041199" sldId="1154"/>
            <ac:graphicFrameMk id="6" creationId="{89B720AB-34FA-9947-C40B-3C45FED32EAC}"/>
          </ac:graphicFrameMkLst>
        </pc:graphicFrameChg>
        <pc:graphicFrameChg chg="add del mod">
          <ac:chgData name="Sourabh Budhiraja" userId="349627261ff1e53f" providerId="LiveId" clId="{CE1C02B9-D328-4EDC-962E-FFF9F77942A7}" dt="2023-12-28T08:24:40.826" v="234"/>
          <ac:graphicFrameMkLst>
            <pc:docMk/>
            <pc:sldMk cId="1911041199" sldId="1154"/>
            <ac:graphicFrameMk id="7" creationId="{4C5AF03E-9384-AE2A-13CD-B9C8CEA1956B}"/>
          </ac:graphicFrameMkLst>
        </pc:graphicFrameChg>
      </pc:sldChg>
      <pc:sldChg chg="modSp add mod">
        <pc:chgData name="Sourabh Budhiraja" userId="349627261ff1e53f" providerId="LiveId" clId="{CE1C02B9-D328-4EDC-962E-FFF9F77942A7}" dt="2023-12-28T08:56:45.569" v="1147" actId="2710"/>
        <pc:sldMkLst>
          <pc:docMk/>
          <pc:sldMk cId="3712875331" sldId="1155"/>
        </pc:sldMkLst>
        <pc:spChg chg="mod">
          <ac:chgData name="Sourabh Budhiraja" userId="349627261ff1e53f" providerId="LiveId" clId="{CE1C02B9-D328-4EDC-962E-FFF9F77942A7}" dt="2023-12-28T08:56:00.624" v="1145" actId="20577"/>
          <ac:spMkLst>
            <pc:docMk/>
            <pc:sldMk cId="3712875331" sldId="1155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6:45.569" v="1147" actId="2710"/>
          <ac:spMkLst>
            <pc:docMk/>
            <pc:sldMk cId="3712875331" sldId="1155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8:56:56.985" v="1148" actId="2890"/>
        <pc:sldMkLst>
          <pc:docMk/>
          <pc:sldMk cId="498140115" sldId="1156"/>
        </pc:sldMkLst>
      </pc:sldChg>
      <pc:sldChg chg="modSp add mod">
        <pc:chgData name="Sourabh Budhiraja" userId="349627261ff1e53f" providerId="LiveId" clId="{CE1C02B9-D328-4EDC-962E-FFF9F77942A7}" dt="2023-12-28T08:58:44.080" v="1186" actId="6549"/>
        <pc:sldMkLst>
          <pc:docMk/>
          <pc:sldMk cId="2586729272" sldId="1157"/>
        </pc:sldMkLst>
        <pc:spChg chg="mod">
          <ac:chgData name="Sourabh Budhiraja" userId="349627261ff1e53f" providerId="LiveId" clId="{CE1C02B9-D328-4EDC-962E-FFF9F77942A7}" dt="2023-12-28T08:57:35.938" v="1182" actId="20577"/>
          <ac:spMkLst>
            <pc:docMk/>
            <pc:sldMk cId="2586729272" sldId="1157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8:58:44.080" v="1186" actId="6549"/>
          <ac:spMkLst>
            <pc:docMk/>
            <pc:sldMk cId="2586729272" sldId="1157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2:15.135" v="1212" actId="20577"/>
        <pc:sldMkLst>
          <pc:docMk/>
          <pc:sldMk cId="439105027" sldId="1158"/>
        </pc:sldMkLst>
        <pc:spChg chg="mod">
          <ac:chgData name="Sourabh Budhiraja" userId="349627261ff1e53f" providerId="LiveId" clId="{CE1C02B9-D328-4EDC-962E-FFF9F77942A7}" dt="2023-12-28T09:02:15.135" v="1212" actId="20577"/>
          <ac:spMkLst>
            <pc:docMk/>
            <pc:sldMk cId="439105027" sldId="1158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2:08.293" v="1201"/>
          <ac:spMkLst>
            <pc:docMk/>
            <pc:sldMk cId="439105027" sldId="1158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04:38.191" v="1218" actId="123"/>
        <pc:sldMkLst>
          <pc:docMk/>
          <pc:sldMk cId="2143364972" sldId="1159"/>
        </pc:sldMkLst>
        <pc:spChg chg="mod">
          <ac:chgData name="Sourabh Budhiraja" userId="349627261ff1e53f" providerId="LiveId" clId="{CE1C02B9-D328-4EDC-962E-FFF9F77942A7}" dt="2023-12-28T09:03:50.940" v="1215"/>
          <ac:spMkLst>
            <pc:docMk/>
            <pc:sldMk cId="2143364972" sldId="1159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04:38.191" v="1218" actId="123"/>
          <ac:spMkLst>
            <pc:docMk/>
            <pc:sldMk cId="2143364972" sldId="1159"/>
            <ac:spMk id="3" creationId="{D60BFCB4-ABA7-7BDB-828F-9A47A7576AF3}"/>
          </ac:spMkLst>
        </pc:spChg>
      </pc:sldChg>
      <pc:sldChg chg="add">
        <pc:chgData name="Sourabh Budhiraja" userId="349627261ff1e53f" providerId="LiveId" clId="{CE1C02B9-D328-4EDC-962E-FFF9F77942A7}" dt="2023-12-28T09:02:56.164" v="1214" actId="2890"/>
        <pc:sldMkLst>
          <pc:docMk/>
          <pc:sldMk cId="3613281031" sldId="1160"/>
        </pc:sldMkLst>
      </pc:sldChg>
      <pc:sldChg chg="modSp add mod">
        <pc:chgData name="Sourabh Budhiraja" userId="349627261ff1e53f" providerId="LiveId" clId="{CE1C02B9-D328-4EDC-962E-FFF9F77942A7}" dt="2023-12-28T09:16:48.644" v="1345" actId="20577"/>
        <pc:sldMkLst>
          <pc:docMk/>
          <pc:sldMk cId="2180918580" sldId="1161"/>
        </pc:sldMkLst>
        <pc:spChg chg="mod">
          <ac:chgData name="Sourabh Budhiraja" userId="349627261ff1e53f" providerId="LiveId" clId="{CE1C02B9-D328-4EDC-962E-FFF9F77942A7}" dt="2023-12-28T09:08:57.937" v="1233" actId="20577"/>
          <ac:spMkLst>
            <pc:docMk/>
            <pc:sldMk cId="2180918580" sldId="1161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6:48.644" v="1345" actId="20577"/>
          <ac:spMkLst>
            <pc:docMk/>
            <pc:sldMk cId="2180918580" sldId="1161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19:00.205" v="1366" actId="2711"/>
        <pc:sldMkLst>
          <pc:docMk/>
          <pc:sldMk cId="3862948619" sldId="1162"/>
        </pc:sldMkLst>
        <pc:spChg chg="mod">
          <ac:chgData name="Sourabh Budhiraja" userId="349627261ff1e53f" providerId="LiveId" clId="{CE1C02B9-D328-4EDC-962E-FFF9F77942A7}" dt="2023-12-28T09:18:11.151" v="1364" actId="20577"/>
          <ac:spMkLst>
            <pc:docMk/>
            <pc:sldMk cId="3862948619" sldId="1162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19:00.205" v="1366" actId="2711"/>
          <ac:spMkLst>
            <pc:docMk/>
            <pc:sldMk cId="3862948619" sldId="1162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09:26:01.604" v="1427" actId="2710"/>
        <pc:sldMkLst>
          <pc:docMk/>
          <pc:sldMk cId="25843687" sldId="1163"/>
        </pc:sldMkLst>
        <pc:spChg chg="mod">
          <ac:chgData name="Sourabh Budhiraja" userId="349627261ff1e53f" providerId="LiveId" clId="{CE1C02B9-D328-4EDC-962E-FFF9F77942A7}" dt="2023-12-28T09:21:57.126" v="1415" actId="20577"/>
          <ac:spMkLst>
            <pc:docMk/>
            <pc:sldMk cId="25843687" sldId="1163"/>
            <ac:spMk id="2" creationId="{C92241DE-A545-72B9-C71C-B098EA950F9E}"/>
          </ac:spMkLst>
        </pc:spChg>
        <pc:spChg chg="mod">
          <ac:chgData name="Sourabh Budhiraja" userId="349627261ff1e53f" providerId="LiveId" clId="{CE1C02B9-D328-4EDC-962E-FFF9F77942A7}" dt="2023-12-28T09:26:01.604" v="1427" actId="2710"/>
          <ac:spMkLst>
            <pc:docMk/>
            <pc:sldMk cId="25843687" sldId="1163"/>
            <ac:spMk id="3" creationId="{D60BFCB4-ABA7-7BDB-828F-9A47A7576AF3}"/>
          </ac:spMkLst>
        </pc:spChg>
      </pc:sldChg>
      <pc:sldChg chg="modSp add mod">
        <pc:chgData name="Sourabh Budhiraja" userId="349627261ff1e53f" providerId="LiveId" clId="{CE1C02B9-D328-4EDC-962E-FFF9F77942A7}" dt="2023-12-28T10:34:32.514" v="1837" actId="123"/>
        <pc:sldMkLst>
          <pc:docMk/>
          <pc:sldMk cId="4161829608" sldId="1164"/>
        </pc:sldMkLst>
        <pc:spChg chg="mod">
          <ac:chgData name="Sourabh Budhiraja" userId="349627261ff1e53f" providerId="LiveId" clId="{CE1C02B9-D328-4EDC-962E-FFF9F77942A7}" dt="2023-12-28T10:34:32.514" v="1837" actId="123"/>
          <ac:spMkLst>
            <pc:docMk/>
            <pc:sldMk cId="4161829608" sldId="1164"/>
            <ac:spMk id="3" creationId="{D60BFCB4-ABA7-7BDB-828F-9A47A7576AF3}"/>
          </ac:spMkLst>
        </pc:spChg>
      </pc:sldChg>
      <pc:sldChg chg="modSp add mod ord">
        <pc:chgData name="Sourabh Budhiraja" userId="349627261ff1e53f" providerId="LiveId" clId="{CE1C02B9-D328-4EDC-962E-FFF9F77942A7}" dt="2023-12-28T10:08:01.167" v="1813" actId="113"/>
        <pc:sldMkLst>
          <pc:docMk/>
          <pc:sldMk cId="192319324" sldId="1165"/>
        </pc:sldMkLst>
        <pc:spChg chg="mod">
          <ac:chgData name="Sourabh Budhiraja" userId="349627261ff1e53f" providerId="LiveId" clId="{CE1C02B9-D328-4EDC-962E-FFF9F77942A7}" dt="2023-12-28T10:06:40.713" v="1803"/>
          <ac:spMkLst>
            <pc:docMk/>
            <pc:sldMk cId="192319324" sldId="1165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08:01.167" v="1813" actId="113"/>
          <ac:spMkLst>
            <pc:docMk/>
            <pc:sldMk cId="192319324" sldId="1165"/>
            <ac:spMk id="3" creationId="{2429C1C9-571A-41C5-AF2B-1FE61DD740DD}"/>
          </ac:spMkLst>
        </pc:spChg>
      </pc:sldChg>
      <pc:sldChg chg="modSp add mod ord">
        <pc:chgData name="Sourabh Budhiraja" userId="349627261ff1e53f" providerId="LiveId" clId="{CE1C02B9-D328-4EDC-962E-FFF9F77942A7}" dt="2023-12-28T10:34:13.453" v="1836" actId="20577"/>
        <pc:sldMkLst>
          <pc:docMk/>
          <pc:sldMk cId="872660638" sldId="1166"/>
        </pc:sldMkLst>
        <pc:spChg chg="mod">
          <ac:chgData name="Sourabh Budhiraja" userId="349627261ff1e53f" providerId="LiveId" clId="{CE1C02B9-D328-4EDC-962E-FFF9F77942A7}" dt="2023-12-28T09:49:57.341" v="1679" actId="20577"/>
          <ac:spMkLst>
            <pc:docMk/>
            <pc:sldMk cId="872660638" sldId="1166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34:13.453" v="1836" actId="20577"/>
          <ac:spMkLst>
            <pc:docMk/>
            <pc:sldMk cId="872660638" sldId="1166"/>
            <ac:spMk id="3" creationId="{2429C1C9-571A-41C5-AF2B-1FE61DD740DD}"/>
          </ac:spMkLst>
        </pc:spChg>
      </pc:sldChg>
      <pc:sldChg chg="add ord">
        <pc:chgData name="Sourabh Budhiraja" userId="349627261ff1e53f" providerId="LiveId" clId="{CE1C02B9-D328-4EDC-962E-FFF9F77942A7}" dt="2023-12-28T10:08:20.834" v="1815"/>
        <pc:sldMkLst>
          <pc:docMk/>
          <pc:sldMk cId="4245345014" sldId="1167"/>
        </pc:sldMkLst>
      </pc:sldChg>
      <pc:sldChg chg="modSp add mod">
        <pc:chgData name="Sourabh Budhiraja" userId="349627261ff1e53f" providerId="LiveId" clId="{CE1C02B9-D328-4EDC-962E-FFF9F77942A7}" dt="2023-12-28T10:12:26.783" v="1834" actId="123"/>
        <pc:sldMkLst>
          <pc:docMk/>
          <pc:sldMk cId="2324285851" sldId="1168"/>
        </pc:sldMkLst>
        <pc:spChg chg="mod">
          <ac:chgData name="Sourabh Budhiraja" userId="349627261ff1e53f" providerId="LiveId" clId="{CE1C02B9-D328-4EDC-962E-FFF9F77942A7}" dt="2023-12-28T10:11:02.979" v="1819"/>
          <ac:spMkLst>
            <pc:docMk/>
            <pc:sldMk cId="2324285851" sldId="1168"/>
            <ac:spMk id="2" creationId="{70439CF3-5C66-47E1-8773-1AD30262E808}"/>
          </ac:spMkLst>
        </pc:spChg>
        <pc:spChg chg="mod">
          <ac:chgData name="Sourabh Budhiraja" userId="349627261ff1e53f" providerId="LiveId" clId="{CE1C02B9-D328-4EDC-962E-FFF9F77942A7}" dt="2023-12-28T10:12:26.783" v="1834" actId="123"/>
          <ac:spMkLst>
            <pc:docMk/>
            <pc:sldMk cId="2324285851" sldId="1168"/>
            <ac:spMk id="3" creationId="{2429C1C9-571A-41C5-AF2B-1FE61DD740DD}"/>
          </ac:spMkLst>
        </pc:spChg>
      </pc:sldChg>
      <pc:sldChg chg="addSp delSp modSp add del mod">
        <pc:chgData name="Sourabh Budhiraja" userId="349627261ff1e53f" providerId="LiveId" clId="{CE1C02B9-D328-4EDC-962E-FFF9F77942A7}" dt="2023-12-28T10:44:47.340" v="1873" actId="2696"/>
        <pc:sldMkLst>
          <pc:docMk/>
          <pc:sldMk cId="1690740469" sldId="1169"/>
        </pc:sldMkLst>
        <pc:spChg chg="mod">
          <ac:chgData name="Sourabh Budhiraja" userId="349627261ff1e53f" providerId="LiveId" clId="{CE1C02B9-D328-4EDC-962E-FFF9F77942A7}" dt="2023-12-28T10:41:30.117" v="1850" actId="20577"/>
          <ac:spMkLst>
            <pc:docMk/>
            <pc:sldMk cId="1690740469" sldId="1169"/>
            <ac:spMk id="2" creationId="{70439CF3-5C66-47E1-8773-1AD30262E808}"/>
          </ac:spMkLst>
        </pc:spChg>
        <pc:spChg chg="del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3" creationId="{2429C1C9-571A-41C5-AF2B-1FE61DD740DD}"/>
          </ac:spMkLst>
        </pc:spChg>
        <pc:spChg chg="add mod">
          <ac:chgData name="Sourabh Budhiraja" userId="349627261ff1e53f" providerId="LiveId" clId="{CE1C02B9-D328-4EDC-962E-FFF9F77942A7}" dt="2023-12-28T10:41:46.292" v="1851"/>
          <ac:spMkLst>
            <pc:docMk/>
            <pc:sldMk cId="1690740469" sldId="1169"/>
            <ac:spMk id="5" creationId="{3F7443F0-52A7-5204-E616-66B93F8124AD}"/>
          </ac:spMkLst>
        </pc:spChg>
        <pc:spChg chg="add del mod">
          <ac:chgData name="Sourabh Budhiraja" userId="349627261ff1e53f" providerId="LiveId" clId="{CE1C02B9-D328-4EDC-962E-FFF9F77942A7}" dt="2023-12-28T10:41:55.854" v="1855"/>
          <ac:spMkLst>
            <pc:docMk/>
            <pc:sldMk cId="1690740469" sldId="1169"/>
            <ac:spMk id="6" creationId="{BF94223B-8F84-E27C-EB55-603417DD12DA}"/>
          </ac:spMkLst>
        </pc:spChg>
        <pc:spChg chg="add del mod">
          <ac:chgData name="Sourabh Budhiraja" userId="349627261ff1e53f" providerId="LiveId" clId="{CE1C02B9-D328-4EDC-962E-FFF9F77942A7}" dt="2023-12-28T10:42:31.051" v="1861"/>
          <ac:spMkLst>
            <pc:docMk/>
            <pc:sldMk cId="1690740469" sldId="1169"/>
            <ac:spMk id="7" creationId="{2CFD4AA1-7D47-EBAF-1B48-AFBCC5A0CD33}"/>
          </ac:spMkLst>
        </pc:spChg>
        <pc:picChg chg="add mod">
          <ac:chgData name="Sourabh Budhiraja" userId="349627261ff1e53f" providerId="LiveId" clId="{CE1C02B9-D328-4EDC-962E-FFF9F77942A7}" dt="2023-12-28T10:43:15.758" v="1866" actId="14100"/>
          <ac:picMkLst>
            <pc:docMk/>
            <pc:sldMk cId="1690740469" sldId="1169"/>
            <ac:picMk id="8" creationId="{075AF9D5-AA73-F48B-92D4-E41C0CFF706F}"/>
          </ac:picMkLst>
        </pc:picChg>
      </pc:sldChg>
      <pc:sldChg chg="new del">
        <pc:chgData name="Sourabh Budhiraja" userId="349627261ff1e53f" providerId="LiveId" clId="{CE1C02B9-D328-4EDC-962E-FFF9F77942A7}" dt="2023-12-28T15:00:00.941" v="1932" actId="2696"/>
        <pc:sldMkLst>
          <pc:docMk/>
          <pc:sldMk cId="2478966734" sldId="1169"/>
        </pc:sldMkLst>
      </pc:sldChg>
      <pc:sldChg chg="new del">
        <pc:chgData name="Sourabh Budhiraja" userId="349627261ff1e53f" providerId="LiveId" clId="{CE1C02B9-D328-4EDC-962E-FFF9F77942A7}" dt="2023-12-28T15:00:52.825" v="1942" actId="2696"/>
        <pc:sldMkLst>
          <pc:docMk/>
          <pc:sldMk cId="3742249237" sldId="1169"/>
        </pc:sldMkLst>
      </pc:sldChg>
      <pc:sldChg chg="new del ord">
        <pc:chgData name="Sourabh Budhiraja" userId="349627261ff1e53f" providerId="LiveId" clId="{CE1C02B9-D328-4EDC-962E-FFF9F77942A7}" dt="2023-12-28T14:58:08.510" v="1924" actId="2696"/>
        <pc:sldMkLst>
          <pc:docMk/>
          <pc:sldMk cId="3918773856" sldId="1169"/>
        </pc:sldMkLst>
      </pc:sldChg>
      <pc:sldChg chg="modSp add mod ord">
        <pc:chgData name="Sourabh Budhiraja" userId="349627261ff1e53f" providerId="LiveId" clId="{CE1C02B9-D328-4EDC-962E-FFF9F77942A7}" dt="2023-12-28T15:02:58.093" v="1955" actId="20577"/>
        <pc:sldMkLst>
          <pc:docMk/>
          <pc:sldMk cId="4013574426" sldId="1169"/>
        </pc:sldMkLst>
        <pc:spChg chg="mod">
          <ac:chgData name="Sourabh Budhiraja" userId="349627261ff1e53f" providerId="LiveId" clId="{CE1C02B9-D328-4EDC-962E-FFF9F77942A7}" dt="2023-12-28T15:02:58.093" v="1955" actId="20577"/>
          <ac:spMkLst>
            <pc:docMk/>
            <pc:sldMk cId="4013574426" sldId="1169"/>
            <ac:spMk id="26" creationId="{00000000-0000-0000-0000-000000000000}"/>
          </ac:spMkLst>
        </pc:spChg>
      </pc:sldChg>
      <pc:sldChg chg="modSp add mod ord">
        <pc:chgData name="Sourabh Budhiraja" userId="349627261ff1e53f" providerId="LiveId" clId="{CE1C02B9-D328-4EDC-962E-FFF9F77942A7}" dt="2023-12-28T15:07:30.101" v="1960" actId="255"/>
        <pc:sldMkLst>
          <pc:docMk/>
          <pc:sldMk cId="742587414" sldId="1170"/>
        </pc:sldMkLst>
        <pc:spChg chg="mod">
          <ac:chgData name="Sourabh Budhiraja" userId="349627261ff1e53f" providerId="LiveId" clId="{CE1C02B9-D328-4EDC-962E-FFF9F77942A7}" dt="2023-12-28T15:07:30.101" v="1960" actId="255"/>
          <ac:spMkLst>
            <pc:docMk/>
            <pc:sldMk cId="742587414" sldId="1170"/>
            <ac:spMk id="3" creationId="{2429C1C9-571A-41C5-AF2B-1FE61DD740DD}"/>
          </ac:spMkLst>
        </pc:spChg>
      </pc:sldChg>
      <pc:sldChg chg="new del">
        <pc:chgData name="Sourabh Budhiraja" userId="349627261ff1e53f" providerId="LiveId" clId="{CE1C02B9-D328-4EDC-962E-FFF9F77942A7}" dt="2023-12-28T10:44:52.238" v="1874" actId="2696"/>
        <pc:sldMkLst>
          <pc:docMk/>
          <pc:sldMk cId="2043891250" sldId="1170"/>
        </pc:sldMkLst>
      </pc:sldChg>
      <pc:sldChg chg="new del">
        <pc:chgData name="Sourabh Budhiraja" userId="349627261ff1e53f" providerId="LiveId" clId="{CE1C02B9-D328-4EDC-962E-FFF9F77942A7}" dt="2023-12-28T10:44:55.774" v="1875" actId="2696"/>
        <pc:sldMkLst>
          <pc:docMk/>
          <pc:sldMk cId="1227431524" sldId="1171"/>
        </pc:sldMkLst>
      </pc:sldChg>
      <pc:sldChg chg="modSp add mod ord">
        <pc:chgData name="Sourabh Budhiraja" userId="349627261ff1e53f" providerId="LiveId" clId="{CE1C02B9-D328-4EDC-962E-FFF9F77942A7}" dt="2023-12-28T15:12:18.796" v="2023" actId="20577"/>
        <pc:sldMkLst>
          <pc:docMk/>
          <pc:sldMk cId="4071544191" sldId="1171"/>
        </pc:sldMkLst>
        <pc:spChg chg="mod">
          <ac:chgData name="Sourabh Budhiraja" userId="349627261ff1e53f" providerId="LiveId" clId="{CE1C02B9-D328-4EDC-962E-FFF9F77942A7}" dt="2023-12-28T15:12:18.796" v="2023" actId="20577"/>
          <ac:spMkLst>
            <pc:docMk/>
            <pc:sldMk cId="4071544191" sldId="1171"/>
            <ac:spMk id="3" creationId="{2429C1C9-571A-41C5-AF2B-1FE61DD740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57365-383C-45CB-B2FF-CA676EFB308B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48E96-2840-48B6-916B-3941FF2D4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4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BE44-428A-2F62-AA20-E525A0D8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40393-54A2-CB50-38AA-F3F4B8A59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55275-D220-6AC6-DB14-DA84CA99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CCB56-1B00-3D48-0356-514FA430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ED03-1DEB-2274-CD0B-A1A75E00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4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540C-6EA4-2275-C7D1-5320B7ADF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44141-436C-B639-AB24-94C4C700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B442-C0BC-9BEB-D8FF-0EB53430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7BEA-1486-AB18-7C27-7D44C619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3822-A62A-30EF-E4A2-C0354394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7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792C4-FEBB-83EC-836E-3E46CACA8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921E-DC1B-C78D-9E5C-9FC1B058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1B17-FEB7-1392-9924-A28D9367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5091E-C8CD-1F5C-DB57-6C22BA37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228E-DE46-D15E-D7A5-04018A4D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05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14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11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60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55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43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19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2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D4BC-4609-7709-BC4B-4CBE4DD6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4BF3-CB47-09B8-02B8-0845D8F6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FFEBC-6A23-7ACA-8112-E2BA52A5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A8728-DD3D-0E49-028B-6B43F1AB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AE7FB-391C-FF85-5764-0047C3CA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5350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984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653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3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18729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2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E759-04FF-3F89-D20D-897C09FE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EAFA2-7997-74F3-C882-D19E8C68F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38527-FAAE-77F4-9231-CDC13B4AC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4CF5F-86C2-677F-5AB1-644A82A2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4E205-AB74-10E7-F7F9-CDFEF0BF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2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DC45-C3C4-B229-E8A6-6473A88A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C9E3-A54D-DE48-AC03-015D00068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287C01-A207-5F72-3E5A-B310E2A77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E08D4-BCB4-4435-F66E-971A79B9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3248A-CB16-5266-0293-FC8A6611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CADC6-053B-69AF-8B85-FDE45527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2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1175-8513-7694-1061-301760913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1A655-610F-0072-9AF8-181F7A51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5A4D0-08C4-1212-6B79-62E04F86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11651-1437-928A-8A62-D68E5F309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30DC3-F43F-0F2E-2EE7-DAC31A379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92676-0331-6CAD-C571-847A9A56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7CD1F-C2A9-1B4A-C306-4E03193C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375D1-EE87-2F15-55F6-6C8B1521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7BF4-AFE5-08A6-467B-EB24E53C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3D2AC-3E2C-10AA-350B-0B03FD51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115AA-6365-3906-B74A-82A71187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997A2-F441-94AF-DC34-AE102A10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8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6D961-BA7C-02EB-0851-263351BD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36ADB-CD8D-2ACF-0878-41CC2E75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868FA-DC97-78B5-7091-91DB68B2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2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E557-F9E5-3590-7674-EBF4B9E2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6C37-8996-11AE-E048-59104741F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6D803-3AED-2127-99CD-2833008B1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558C3-4055-4A5E-8B19-9E3CB446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38F25-437D-A192-2EBA-90DC4DA5B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C9A84-11F5-BB75-2568-350DB2A5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54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DFB2D-53CC-B2CF-A8CE-9328DE18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0E3D-E953-170D-9530-1E4CADC96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05C7C-905C-5786-BD35-9465E973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37812-6D83-6B64-E082-2E57C812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E3107-E052-DCD6-211B-90CC1F38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7B8D3-E820-F050-FAE8-74F005ED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6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7B3C0E-7E42-6634-9EA0-04180818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B5C7-1EDB-2A7E-F564-D1DE1808B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4F31-AE19-C14A-8850-5762EB2D9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39D79-0896-49CE-A74C-EAD9DAD5D58C}" type="datetimeFigureOut">
              <a:rPr lang="en-IN" smtClean="0"/>
              <a:t>10-02-2024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8CF1A-B42A-174F-EA86-EAB24F305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80207-3FF6-0420-5925-A5EA8F303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272A0-81F0-4930-B592-67B1AD9925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80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rgbClr val="C00000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28600" indent="-228600" algn="l" defTabSz="914400" rtl="0" eaLnBrk="1" fontAlgn="base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35292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 descr="Logoof CU">
            <a:extLst>
              <a:ext uri="{FF2B5EF4-FFF2-40B4-BE49-F238E27FC236}">
                <a16:creationId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169000" imgH="2169360" progId="">
                  <p:embed/>
                </p:oleObj>
              </mc:Choice>
              <mc:Fallback>
                <p:oleObj name="CorelDRAW" r:id="rId2" imgW="2169000" imgH="2169360" progId="">
                  <p:embed/>
                  <p:pic>
                    <p:nvPicPr>
                      <p:cNvPr id="48" name="Object 47" descr="Logoof CU">
                        <a:extLst>
                          <a:ext uri="{FF2B5EF4-FFF2-40B4-BE49-F238E27FC236}">
                            <a16:creationId xmlns:a16="http://schemas.microsoft.com/office/drawing/2014/main" id="{CAD0D7B8-E462-453C-B296-CA0154FA54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Chandigarh University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" y="24501"/>
            <a:ext cx="3085057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903785" y="6269779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310933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71857" y="6296559"/>
            <a:ext cx="1830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769075" y="835844"/>
            <a:ext cx="9063318" cy="793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DEPARTMENT OF COMPUTER SCIENCE &amp; ENGINEERING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Code: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20CST-461</a:t>
            </a:r>
            <a:endParaRPr lang="en-US" sz="2800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  <a:r>
              <a:rPr lang="en-IN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Vishav </a:t>
            </a:r>
            <a:r>
              <a:rPr lang="en-US" sz="3200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Pratap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Raleway ExtraBold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52486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Principles and Theories of Visualization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r>
              <a:rPr lang="en-US" b="1" dirty="0"/>
              <a:t>4. Gestalt Principles:</a:t>
            </a:r>
          </a:p>
          <a:p>
            <a:r>
              <a:rPr lang="en-US" b="1" dirty="0"/>
              <a:t>Definition:</a:t>
            </a:r>
          </a:p>
          <a:p>
            <a:r>
              <a:rPr lang="en-US" b="1" dirty="0"/>
              <a:t>Gestalt Principles:</a:t>
            </a:r>
            <a:r>
              <a:rPr lang="en-US" dirty="0"/>
              <a:t> Psychological principles explaining how humans perceive and organize visual information.</a:t>
            </a:r>
          </a:p>
          <a:p>
            <a:r>
              <a:rPr lang="en-US" b="1" dirty="0"/>
              <a:t>Explanation:</a:t>
            </a:r>
          </a:p>
          <a:p>
            <a:r>
              <a:rPr lang="en-US" b="1" dirty="0"/>
              <a:t>Proximity:</a:t>
            </a:r>
            <a:r>
              <a:rPr lang="en-US" dirty="0"/>
              <a:t> Grouping elements close to each other.</a:t>
            </a:r>
          </a:p>
          <a:p>
            <a:r>
              <a:rPr lang="en-US" b="1" dirty="0"/>
              <a:t>Similarity:</a:t>
            </a:r>
            <a:r>
              <a:rPr lang="en-US" dirty="0"/>
              <a:t> Grouping similar elements together.</a:t>
            </a:r>
          </a:p>
          <a:p>
            <a:r>
              <a:rPr lang="en-US" b="1" dirty="0"/>
              <a:t>Closure:</a:t>
            </a:r>
            <a:r>
              <a:rPr lang="en-US" dirty="0"/>
              <a:t> Perceiving incomplete figures as complete.</a:t>
            </a:r>
          </a:p>
          <a:p>
            <a:r>
              <a:rPr lang="en-US" b="1" dirty="0"/>
              <a:t>Application:</a:t>
            </a:r>
          </a:p>
          <a:p>
            <a:r>
              <a:rPr lang="en-US" b="1" dirty="0"/>
              <a:t>Grouping Related Information:</a:t>
            </a:r>
            <a:r>
              <a:rPr lang="en-US" dirty="0"/>
              <a:t> Use proximity and similarity.</a:t>
            </a:r>
          </a:p>
          <a:p>
            <a:r>
              <a:rPr lang="en-US" b="1" dirty="0"/>
              <a:t>Figure-Ground:</a:t>
            </a:r>
            <a:r>
              <a:rPr lang="en-US" dirty="0"/>
              <a:t> Highlight the main figure against a background.</a:t>
            </a:r>
          </a:p>
          <a:p>
            <a:r>
              <a:rPr lang="en-US" b="1" dirty="0"/>
              <a:t>Closure for Patterns:</a:t>
            </a:r>
            <a:r>
              <a:rPr lang="en-US" dirty="0"/>
              <a:t> Arrange elements to form recognizable patterns.</a:t>
            </a:r>
          </a:p>
          <a:p>
            <a:br>
              <a:rPr lang="en-US" sz="1800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54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Design Principles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principles are fundamental guidelines that help create effective and visually appealing designs. In this context, we'll delve into four key design principles:</a:t>
            </a:r>
          </a:p>
          <a:p>
            <a:r>
              <a:rPr lang="en-US" b="1" dirty="0"/>
              <a:t>Clarity and Simplicity:</a:t>
            </a:r>
            <a:endParaRPr lang="en-US" dirty="0"/>
          </a:p>
          <a:p>
            <a:pPr lvl="1"/>
            <a:r>
              <a:rPr lang="en-US" i="1" dirty="0"/>
              <a:t>Clarity:</a:t>
            </a:r>
            <a:r>
              <a:rPr lang="en-US" dirty="0"/>
              <a:t> Focus on clear communication. Ensure that your design conveys its message without ambiguity. Use easily understandable language and visuals.</a:t>
            </a:r>
          </a:p>
          <a:p>
            <a:pPr lvl="1"/>
            <a:r>
              <a:rPr lang="en-US" i="1" dirty="0"/>
              <a:t>Simplicity:</a:t>
            </a:r>
            <a:r>
              <a:rPr lang="en-US" dirty="0"/>
              <a:t> Avoid unnecessary complexity. Strive for simplicity in both visuals and content. A clean and straightforward design enhances user understanding.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1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b="0" dirty="0"/>
              <a:t>Design Principles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683" y="1050925"/>
            <a:ext cx="11367407" cy="5487987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Establish a clear visual hierarchy to guide the viewer's attention. Prioritize information based on its importance.</a:t>
            </a:r>
          </a:p>
          <a:p>
            <a:pPr lvl="1"/>
            <a:r>
              <a:rPr lang="en-US" dirty="0"/>
              <a:t>Use visual cues such as size, color, and placement to indicate the hierarchy of elements. This helps users quickly grasp the structure and importance of the content.</a:t>
            </a:r>
          </a:p>
          <a:p>
            <a:r>
              <a:rPr lang="en-US" b="1" dirty="0"/>
              <a:t>Contrast</a:t>
            </a:r>
            <a:endParaRPr lang="en-US" dirty="0"/>
          </a:p>
          <a:p>
            <a:pPr lvl="1"/>
            <a:r>
              <a:rPr lang="en-US" dirty="0"/>
              <a:t>Contrast adds visual interest and highlights important elements. It involves juxtaposing different elements to make them stand out.</a:t>
            </a:r>
          </a:p>
          <a:p>
            <a:pPr lvl="1"/>
            <a:r>
              <a:rPr lang="en-US" dirty="0"/>
              <a:t>Utilize contrast in color, size, and style to create emphasis. For example, use a bold font for headlines against a lighter background or employ contrasting colors to draw attention to specific elements.</a:t>
            </a:r>
          </a:p>
          <a:p>
            <a:pPr lvl="1"/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87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Trend Patterns:</a:t>
            </a:r>
          </a:p>
          <a:p>
            <a:r>
              <a:rPr lang="en-US" dirty="0"/>
              <a:t>Definition: Long-term direction or tendency in data.</a:t>
            </a:r>
          </a:p>
          <a:p>
            <a:r>
              <a:rPr lang="en-US" dirty="0"/>
              <a:t>Visualization: Use line charts to depict trends over time.</a:t>
            </a:r>
          </a:p>
          <a:p>
            <a:r>
              <a:rPr lang="en-US" b="1" dirty="0"/>
              <a:t>Seasonal Patterns:</a:t>
            </a:r>
          </a:p>
          <a:p>
            <a:r>
              <a:rPr lang="en-US" dirty="0"/>
              <a:t>Definition: Recurring patterns within specific time intervals.</a:t>
            </a:r>
          </a:p>
          <a:p>
            <a:r>
              <a:rPr lang="en-US" dirty="0"/>
              <a:t>Visualization: Employ line charts or heatmaps to showcase seasonal variations.</a:t>
            </a:r>
          </a:p>
          <a:p>
            <a:r>
              <a:rPr lang="en-US" b="1" dirty="0"/>
              <a:t>Outlier Patterns:</a:t>
            </a:r>
          </a:p>
          <a:p>
            <a:r>
              <a:rPr lang="en-US" dirty="0"/>
              <a:t>Definition: Data points that significantly deviate from the norm.</a:t>
            </a:r>
          </a:p>
          <a:p>
            <a:r>
              <a:rPr lang="en-US" dirty="0"/>
              <a:t>Visualization: Utilize scatter plots or box plots to highlight outliers.</a:t>
            </a:r>
          </a:p>
          <a:p>
            <a:r>
              <a:rPr lang="en-US" b="1" dirty="0"/>
              <a:t>Cluster Patterns:</a:t>
            </a:r>
          </a:p>
          <a:p>
            <a:r>
              <a:rPr lang="en-US" dirty="0"/>
              <a:t>Definition: Groups of similar data points that form clusters.</a:t>
            </a:r>
          </a:p>
          <a:p>
            <a:r>
              <a:rPr lang="en-US" dirty="0"/>
              <a:t>Visualization: Implement scatter plots or clustering algorithms for representation.</a:t>
            </a:r>
          </a:p>
          <a:p>
            <a:r>
              <a:rPr lang="en-US" b="1" dirty="0"/>
              <a:t>Correlation Patterns:</a:t>
            </a:r>
          </a:p>
          <a:p>
            <a:r>
              <a:rPr lang="en-US" dirty="0"/>
              <a:t>Definition: Relationship between two or more variables.</a:t>
            </a:r>
          </a:p>
          <a:p>
            <a:r>
              <a:rPr lang="en-US" dirty="0"/>
              <a:t>Visualization: Display correlations through scatter plots or correlation matrices.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7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Area Charts:</a:t>
            </a:r>
          </a:p>
          <a:p>
            <a:r>
              <a:rPr lang="en-US" b="1" dirty="0"/>
              <a:t>Definition:</a:t>
            </a:r>
            <a:endParaRPr lang="en-US" dirty="0"/>
          </a:p>
          <a:p>
            <a:r>
              <a:rPr lang="en-US" dirty="0"/>
              <a:t>Similar to line charts but with the area between the line and the x-axis filled, accentuating cumulative values.</a:t>
            </a:r>
          </a:p>
          <a:p>
            <a:r>
              <a:rPr lang="en-US" b="1" dirty="0"/>
              <a:t>Use Cases:</a:t>
            </a:r>
            <a:endParaRPr lang="en-US" dirty="0"/>
          </a:p>
          <a:p>
            <a:r>
              <a:rPr lang="en-US" dirty="0"/>
              <a:t>Displaying cumulative values over time.</a:t>
            </a:r>
          </a:p>
          <a:p>
            <a:r>
              <a:rPr lang="en-US" dirty="0"/>
              <a:t>Emphasizing overall trends and proportions.</a:t>
            </a:r>
          </a:p>
          <a:p>
            <a:r>
              <a:rPr lang="en-US" b="1" dirty="0"/>
              <a:t>Components:</a:t>
            </a:r>
            <a:endParaRPr lang="en-US" dirty="0"/>
          </a:p>
          <a:p>
            <a:r>
              <a:rPr lang="en-US" dirty="0"/>
              <a:t>Filled Area, Data Points, Axes (X for independent, Y for cumulative values).</a:t>
            </a:r>
          </a:p>
          <a:p>
            <a:r>
              <a:rPr lang="en-US" b="1" dirty="0"/>
              <a:t>Best Practices:</a:t>
            </a:r>
            <a:endParaRPr lang="en-US" dirty="0"/>
          </a:p>
          <a:p>
            <a:r>
              <a:rPr lang="en-US" dirty="0"/>
              <a:t>Color Gradients for Differentiation.</a:t>
            </a:r>
          </a:p>
          <a:p>
            <a:r>
              <a:rPr lang="en-US" dirty="0"/>
              <a:t>Stacked Areas for Comparison.</a:t>
            </a:r>
          </a:p>
          <a:p>
            <a:r>
              <a:rPr lang="en-US" dirty="0"/>
              <a:t>Data Labeling for Key Points.</a:t>
            </a:r>
          </a:p>
          <a:p>
            <a:br>
              <a:rPr lang="en-US" dirty="0"/>
            </a:br>
            <a:endParaRPr lang="en-US" b="0" i="0" dirty="0">
              <a:solidFill>
                <a:srgbClr val="59595C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4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Charts and Column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Bar Charts:</a:t>
            </a:r>
          </a:p>
          <a:p>
            <a:r>
              <a:rPr lang="en-US" b="1" dirty="0"/>
              <a:t>Definition:</a:t>
            </a:r>
            <a:endParaRPr lang="en-US" dirty="0"/>
          </a:p>
          <a:p>
            <a:r>
              <a:rPr lang="en-US" dirty="0"/>
              <a:t>Utilize rectangular bars to represent data values, suitable for comparing discrete categories.</a:t>
            </a:r>
          </a:p>
          <a:p>
            <a:r>
              <a:rPr lang="en-US" b="1" dirty="0"/>
              <a:t>Use Cases:</a:t>
            </a:r>
            <a:endParaRPr lang="en-US" dirty="0"/>
          </a:p>
          <a:p>
            <a:r>
              <a:rPr lang="en-US" dirty="0"/>
              <a:t>Comparing quantities across different groups.</a:t>
            </a:r>
          </a:p>
          <a:p>
            <a:r>
              <a:rPr lang="en-US" dirty="0"/>
              <a:t>Displaying rankings or distributions.</a:t>
            </a:r>
          </a:p>
          <a:p>
            <a:r>
              <a:rPr lang="en-US" dirty="0"/>
              <a:t>Showing changes in data over discrete intervals.</a:t>
            </a:r>
          </a:p>
          <a:p>
            <a:r>
              <a:rPr lang="en-US" b="1" dirty="0"/>
              <a:t>Components:</a:t>
            </a:r>
            <a:endParaRPr lang="en-US" dirty="0"/>
          </a:p>
          <a:p>
            <a:r>
              <a:rPr lang="en-US" dirty="0"/>
              <a:t>Bars, Axes (Categorical on X, Numerical on Y).</a:t>
            </a:r>
          </a:p>
          <a:p>
            <a:r>
              <a:rPr lang="en-US" b="1" dirty="0"/>
              <a:t>Best Practices:</a:t>
            </a:r>
            <a:endParaRPr lang="en-US" dirty="0"/>
          </a:p>
          <a:p>
            <a:r>
              <a:rPr lang="en-US" dirty="0"/>
              <a:t>Consistent Bar Width.</a:t>
            </a:r>
          </a:p>
          <a:p>
            <a:r>
              <a:rPr lang="en-US" dirty="0"/>
              <a:t>Choose Orientation (Vertical or Horizontal).</a:t>
            </a:r>
          </a:p>
          <a:p>
            <a:r>
              <a:rPr lang="en-US" dirty="0"/>
              <a:t>Clear Labeling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41DE-A545-72B9-C71C-B098EA95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Charts: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FCB4-ABA7-7BDB-828F-9A47A757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2229"/>
            <a:ext cx="12043954" cy="6100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Definition:</a:t>
            </a:r>
          </a:p>
          <a:p>
            <a:pPr marL="0" indent="0">
              <a:buNone/>
            </a:pPr>
            <a:r>
              <a:rPr lang="en-US" sz="2000" dirty="0"/>
              <a:t>Similar to bar charts but with vertical columns representing data values.</a:t>
            </a:r>
          </a:p>
          <a:p>
            <a:pPr marL="0" indent="0">
              <a:buNone/>
            </a:pPr>
            <a:r>
              <a:rPr lang="en-US" sz="2000" dirty="0"/>
              <a:t>Use Cases:</a:t>
            </a:r>
          </a:p>
          <a:p>
            <a:pPr marL="0" indent="0">
              <a:buNone/>
            </a:pPr>
            <a:r>
              <a:rPr lang="en-US" sz="2000" dirty="0"/>
              <a:t>Comparing quantities across different groups.</a:t>
            </a:r>
          </a:p>
          <a:p>
            <a:pPr marL="0" indent="0">
              <a:buNone/>
            </a:pPr>
            <a:r>
              <a:rPr lang="en-US" sz="2000" dirty="0"/>
              <a:t>Displaying rankings or distributions.</a:t>
            </a:r>
          </a:p>
          <a:p>
            <a:pPr marL="0" indent="0">
              <a:buNone/>
            </a:pPr>
            <a:r>
              <a:rPr lang="en-US" sz="2000" dirty="0"/>
              <a:t>Showing changes in data over discrete intervals.</a:t>
            </a:r>
          </a:p>
          <a:p>
            <a:pPr marL="0" indent="0">
              <a:buNone/>
            </a:pPr>
            <a:r>
              <a:rPr lang="en-US" sz="2000" dirty="0"/>
              <a:t>Components:</a:t>
            </a:r>
          </a:p>
          <a:p>
            <a:pPr marL="0" indent="0">
              <a:buNone/>
            </a:pPr>
            <a:r>
              <a:rPr lang="en-US" sz="2000" dirty="0"/>
              <a:t>Columns, Axes (Categorical on X, Numerical on Y).</a:t>
            </a:r>
          </a:p>
          <a:p>
            <a:pPr marL="0" indent="0">
              <a:buNone/>
            </a:pPr>
            <a:r>
              <a:rPr lang="en-US" sz="2000" dirty="0"/>
              <a:t>Best Practices: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Consistent Column Width.</a:t>
            </a:r>
          </a:p>
          <a:p>
            <a:pPr marL="0" indent="0">
              <a:buNone/>
            </a:pPr>
            <a:r>
              <a:rPr lang="en-US" sz="2000" dirty="0"/>
              <a:t>Use Color Coding for Distinction.</a:t>
            </a:r>
          </a:p>
          <a:p>
            <a:pPr marL="0" indent="0">
              <a:buNone/>
            </a:pPr>
            <a:r>
              <a:rPr lang="en-US" sz="2000" dirty="0"/>
              <a:t>Label Columns or Provide a Legend.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EEE71-7C73-9108-CEA3-ECC75410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2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r>
              <a:rPr lang="en-US" sz="2000" b="1" dirty="0"/>
              <a:t>3. Scatter Plots:</a:t>
            </a:r>
          </a:p>
          <a:p>
            <a:r>
              <a:rPr lang="en-US" sz="2000" b="1" dirty="0"/>
              <a:t>Definition:</a:t>
            </a:r>
          </a:p>
          <a:p>
            <a:r>
              <a:rPr lang="en-US" sz="2000" dirty="0"/>
              <a:t>Use individual data points to represent values for two variables, revealing relationships and patterns.</a:t>
            </a:r>
          </a:p>
          <a:p>
            <a:r>
              <a:rPr lang="en-US" sz="2000" b="1" dirty="0"/>
              <a:t>Use Cases:</a:t>
            </a:r>
            <a:endParaRPr lang="en-US" sz="2000" dirty="0"/>
          </a:p>
          <a:p>
            <a:r>
              <a:rPr lang="en-US" sz="2000" dirty="0"/>
              <a:t>Analyzing correlations between two variables.</a:t>
            </a:r>
          </a:p>
          <a:p>
            <a:r>
              <a:rPr lang="en-US" sz="2000" dirty="0"/>
              <a:t>Identifying clusters or outliers.</a:t>
            </a:r>
          </a:p>
          <a:p>
            <a:r>
              <a:rPr lang="en-US" sz="2000" dirty="0"/>
              <a:t>Visualizing the distribution of data points.</a:t>
            </a:r>
          </a:p>
          <a:p>
            <a:r>
              <a:rPr lang="en-US" sz="2000" b="1" dirty="0"/>
              <a:t>Components:</a:t>
            </a:r>
            <a:endParaRPr lang="en-US" sz="2000" dirty="0"/>
          </a:p>
          <a:p>
            <a:r>
              <a:rPr lang="en-US" sz="2000" dirty="0"/>
              <a:t>Data Points, Axes (Each Axis Represents a Variable).</a:t>
            </a:r>
          </a:p>
          <a:p>
            <a:r>
              <a:rPr lang="en-US" sz="2000" b="1" dirty="0"/>
              <a:t>Best Practices:</a:t>
            </a:r>
            <a:endParaRPr lang="en-US" sz="2000" dirty="0"/>
          </a:p>
          <a:p>
            <a:r>
              <a:rPr lang="en-US" sz="2000" dirty="0"/>
              <a:t>Adjust Data Point Size for Additional Dimension.</a:t>
            </a:r>
          </a:p>
          <a:p>
            <a:r>
              <a:rPr lang="en-US" sz="2000" dirty="0"/>
              <a:t>Apply Color Coding to Distinguish Groups.</a:t>
            </a:r>
          </a:p>
          <a:p>
            <a:r>
              <a:rPr lang="en-US" sz="2000" dirty="0"/>
              <a:t>Add a Regression Line for Visualizing Trends.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345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r>
              <a:rPr lang="en-US" dirty="0"/>
              <a:t>Pie Charts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r>
              <a:rPr lang="en-US" sz="2000" b="1" dirty="0"/>
              <a:t>4. Pie Charts:</a:t>
            </a:r>
          </a:p>
          <a:p>
            <a:r>
              <a:rPr lang="en-US" sz="2000" b="1" dirty="0"/>
              <a:t>Definition:</a:t>
            </a:r>
          </a:p>
          <a:p>
            <a:r>
              <a:rPr lang="en-US" sz="2000" dirty="0"/>
              <a:t>Represent data as sectors of a circle, with each sector's angle proportional to the data it represents.</a:t>
            </a:r>
          </a:p>
          <a:p>
            <a:r>
              <a:rPr lang="en-US" sz="2000" b="1" dirty="0"/>
              <a:t>Use Cases:</a:t>
            </a:r>
            <a:endParaRPr lang="en-US" sz="2000" dirty="0"/>
          </a:p>
          <a:p>
            <a:r>
              <a:rPr lang="en-US" sz="2000" dirty="0"/>
              <a:t>Illustrating part-to-whole relationships.</a:t>
            </a:r>
          </a:p>
          <a:p>
            <a:r>
              <a:rPr lang="en-US" sz="2000" dirty="0"/>
              <a:t>Displaying percentage distributions of a total.</a:t>
            </a:r>
          </a:p>
          <a:p>
            <a:r>
              <a:rPr lang="en-US" sz="2000" b="1" dirty="0"/>
              <a:t>Components:</a:t>
            </a:r>
            <a:endParaRPr lang="en-US" sz="2000" dirty="0"/>
          </a:p>
          <a:p>
            <a:r>
              <a:rPr lang="en-US" sz="2000" dirty="0"/>
              <a:t>Sectors, Labels (Category Names and Percentage Values).</a:t>
            </a:r>
          </a:p>
          <a:p>
            <a:r>
              <a:rPr lang="en-US" sz="2000" b="1" dirty="0"/>
              <a:t>Best Practices:</a:t>
            </a:r>
            <a:endParaRPr lang="en-US" sz="2000" dirty="0"/>
          </a:p>
          <a:p>
            <a:r>
              <a:rPr lang="en-US" sz="2000" dirty="0"/>
              <a:t>Avoid Too Many Slices for Clarity.</a:t>
            </a:r>
          </a:p>
          <a:p>
            <a:r>
              <a:rPr lang="en-US" sz="2000" dirty="0"/>
              <a:t>Use Exploding Slices to Emphasize Categories.</a:t>
            </a:r>
          </a:p>
          <a:p>
            <a:r>
              <a:rPr lang="en-US" sz="2000" dirty="0"/>
              <a:t>Provide a Legend for Better Interpretation.</a:t>
            </a:r>
          </a:p>
          <a:p>
            <a:br>
              <a:rPr lang="en-US" sz="2000" dirty="0"/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1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Principles and Theories of Visualization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r>
              <a:rPr lang="en-US" b="1" dirty="0"/>
              <a:t>1. Cognitive Load:</a:t>
            </a:r>
          </a:p>
          <a:p>
            <a:r>
              <a:rPr lang="en-US" b="1" dirty="0"/>
              <a:t>Definition:</a:t>
            </a:r>
          </a:p>
          <a:p>
            <a:r>
              <a:rPr lang="en-US" b="1" dirty="0"/>
              <a:t>Cognitive Load:</a:t>
            </a:r>
            <a:r>
              <a:rPr lang="en-US" dirty="0"/>
              <a:t> The mental effort and capacity required for processing information in working memory.</a:t>
            </a:r>
          </a:p>
          <a:p>
            <a:r>
              <a:rPr lang="en-US" b="1" dirty="0"/>
              <a:t>Explanation:</a:t>
            </a:r>
          </a:p>
          <a:p>
            <a:r>
              <a:rPr lang="en-US" b="1" dirty="0"/>
              <a:t>Relevance:</a:t>
            </a:r>
            <a:r>
              <a:rPr lang="en-US" dirty="0"/>
              <a:t> Minimize unnecessary cognitive load to enhance understanding.</a:t>
            </a:r>
          </a:p>
          <a:p>
            <a:r>
              <a:rPr lang="en-US" b="1" dirty="0"/>
              <a:t>Simplicity:</a:t>
            </a:r>
            <a:r>
              <a:rPr lang="en-US" dirty="0"/>
              <a:t> Present information in a way that reduces mental strain.</a:t>
            </a:r>
          </a:p>
          <a:p>
            <a:r>
              <a:rPr lang="en-US" b="1" dirty="0"/>
              <a:t>Prioritization:</a:t>
            </a:r>
            <a:r>
              <a:rPr lang="en-US" dirty="0"/>
              <a:t> Highlight critical information to manage cognitive resources effectively.</a:t>
            </a:r>
          </a:p>
          <a:p>
            <a:r>
              <a:rPr lang="en-US" b="1" dirty="0"/>
              <a:t>Application:</a:t>
            </a:r>
          </a:p>
          <a:p>
            <a:r>
              <a:rPr lang="en-US" b="1" dirty="0"/>
              <a:t>Clear Design:</a:t>
            </a:r>
            <a:r>
              <a:rPr lang="en-US" dirty="0"/>
              <a:t> Use concise labels, avoid unnecessary details.</a:t>
            </a:r>
          </a:p>
          <a:p>
            <a:r>
              <a:rPr lang="en-US" b="1" dirty="0"/>
              <a:t>Chunking:</a:t>
            </a:r>
            <a:r>
              <a:rPr lang="en-US" dirty="0"/>
              <a:t> Group related information for easier processing.</a:t>
            </a:r>
          </a:p>
          <a:p>
            <a:r>
              <a:rPr lang="en-US" b="1" dirty="0"/>
              <a:t>Progressive Disclosure:</a:t>
            </a:r>
            <a:r>
              <a:rPr lang="en-US" dirty="0"/>
              <a:t> Introduce complex information gradually.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66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Principles and Theories of Visualization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r>
              <a:rPr lang="en-US" b="1" dirty="0"/>
              <a:t>2. Semiotics:</a:t>
            </a:r>
          </a:p>
          <a:p>
            <a:r>
              <a:rPr lang="en-US" b="1" dirty="0"/>
              <a:t>Definition:</a:t>
            </a:r>
          </a:p>
          <a:p>
            <a:r>
              <a:rPr lang="en-US" b="1" dirty="0"/>
              <a:t>Semiotics:</a:t>
            </a:r>
            <a:r>
              <a:rPr lang="en-US" dirty="0"/>
              <a:t> The study of signs and symbols and their interpretation.</a:t>
            </a:r>
          </a:p>
          <a:p>
            <a:r>
              <a:rPr lang="en-US" b="1" dirty="0"/>
              <a:t>Explanation:</a:t>
            </a:r>
          </a:p>
          <a:p>
            <a:r>
              <a:rPr lang="en-US" b="1" dirty="0"/>
              <a:t>Symbolic Representation:</a:t>
            </a:r>
            <a:r>
              <a:rPr lang="en-US" dirty="0"/>
              <a:t> Assigning meaning to visual elements.</a:t>
            </a:r>
          </a:p>
          <a:p>
            <a:r>
              <a:rPr lang="en-US" b="1" dirty="0"/>
              <a:t>Iconic Signs:</a:t>
            </a:r>
            <a:r>
              <a:rPr lang="en-US" dirty="0"/>
              <a:t> Using visual elements that resemble what they represent.</a:t>
            </a:r>
          </a:p>
          <a:p>
            <a:r>
              <a:rPr lang="en-US" b="1" dirty="0"/>
              <a:t>Indexical Signs:</a:t>
            </a:r>
            <a:r>
              <a:rPr lang="en-US" dirty="0"/>
              <a:t> Representing concepts through association.</a:t>
            </a:r>
          </a:p>
          <a:p>
            <a:r>
              <a:rPr lang="en-US" b="1" dirty="0"/>
              <a:t>Application:</a:t>
            </a:r>
          </a:p>
          <a:p>
            <a:r>
              <a:rPr lang="en-US" b="1" dirty="0"/>
              <a:t>Icons and Symbols:</a:t>
            </a:r>
            <a:r>
              <a:rPr lang="en-US" dirty="0"/>
              <a:t> Use universally recognized symbols.</a:t>
            </a:r>
          </a:p>
          <a:p>
            <a:r>
              <a:rPr lang="en-US" b="1" dirty="0"/>
              <a:t>Color Coding:</a:t>
            </a:r>
            <a:r>
              <a:rPr lang="en-US" dirty="0"/>
              <a:t> Assign specific meanings to colors.</a:t>
            </a:r>
          </a:p>
          <a:p>
            <a:r>
              <a:rPr lang="en-US" b="1" dirty="0"/>
              <a:t>Consistent Signage:</a:t>
            </a:r>
            <a:r>
              <a:rPr lang="en-US" dirty="0"/>
              <a:t> Maintain consistent symbols across visuals.</a:t>
            </a:r>
          </a:p>
          <a:p>
            <a:br>
              <a:rPr lang="en-US" dirty="0"/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28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9CF3-5C66-47E1-8773-1AD30262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"/>
            <a:ext cx="10515600" cy="132556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Principles and Theories of Visualization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C1C9-571A-41C5-AF2B-1FE61DD7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49" y="1347788"/>
            <a:ext cx="11367407" cy="5487987"/>
          </a:xfrm>
        </p:spPr>
        <p:txBody>
          <a:bodyPr>
            <a:noAutofit/>
          </a:bodyPr>
          <a:lstStyle/>
          <a:p>
            <a:r>
              <a:rPr lang="en-US" b="1" dirty="0"/>
              <a:t>3. Storytelling in Visualization:</a:t>
            </a:r>
          </a:p>
          <a:p>
            <a:r>
              <a:rPr lang="en-US" b="1" dirty="0"/>
              <a:t>Definition:</a:t>
            </a:r>
          </a:p>
          <a:p>
            <a:r>
              <a:rPr lang="en-US" b="1" dirty="0"/>
              <a:t>Storytelling in Visualization:</a:t>
            </a:r>
            <a:r>
              <a:rPr lang="en-US" dirty="0"/>
              <a:t> Crafting a narrative using visual elements to convey insights.</a:t>
            </a:r>
          </a:p>
          <a:p>
            <a:r>
              <a:rPr lang="en-US" b="1" dirty="0"/>
              <a:t>Explanation:</a:t>
            </a:r>
          </a:p>
          <a:p>
            <a:r>
              <a:rPr lang="en-US" b="1" dirty="0"/>
              <a:t>Narrative Structure:</a:t>
            </a:r>
            <a:r>
              <a:rPr lang="en-US" dirty="0"/>
              <a:t> Introduction, development, and conclusion.</a:t>
            </a:r>
          </a:p>
          <a:p>
            <a:r>
              <a:rPr lang="en-US" b="1" dirty="0"/>
              <a:t>Engagement:</a:t>
            </a:r>
            <a:r>
              <a:rPr lang="en-US" dirty="0"/>
              <a:t> Captivate the audience through a compelling story.</a:t>
            </a:r>
          </a:p>
          <a:p>
            <a:r>
              <a:rPr lang="en-US" b="1" dirty="0"/>
              <a:t>Contextualization:</a:t>
            </a:r>
            <a:r>
              <a:rPr lang="en-US" dirty="0"/>
              <a:t> Place data in a meaningful context.</a:t>
            </a:r>
          </a:p>
          <a:p>
            <a:r>
              <a:rPr lang="en-US" b="1" dirty="0"/>
              <a:t>Application:</a:t>
            </a:r>
          </a:p>
          <a:p>
            <a:r>
              <a:rPr lang="en-US" b="1" dirty="0"/>
              <a:t>Data Flow:</a:t>
            </a:r>
            <a:r>
              <a:rPr lang="en-US" dirty="0"/>
              <a:t> Present data in a logical sequence.</a:t>
            </a:r>
          </a:p>
          <a:p>
            <a:r>
              <a:rPr lang="en-US" b="1" dirty="0"/>
              <a:t>Character (Data):</a:t>
            </a:r>
            <a:r>
              <a:rPr lang="en-US" dirty="0"/>
              <a:t> Humanize data to make it relatable.</a:t>
            </a:r>
          </a:p>
          <a:p>
            <a:r>
              <a:rPr lang="en-US" b="1" dirty="0"/>
              <a:t>Conflict (Contrast):</a:t>
            </a:r>
            <a:r>
              <a:rPr lang="en-US" dirty="0"/>
              <a:t> Highlight contrasts and key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20F59-2A94-47E2-B985-08CB9040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CDBBEF-AA6C-4BA6-85B2-A17D7F280E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58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1118</Words>
  <Application>Microsoft Office PowerPoint</Application>
  <PresentationFormat>Widescreen</PresentationFormat>
  <Paragraphs>173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Casper</vt:lpstr>
      <vt:lpstr>Raleway ExtraBold</vt:lpstr>
      <vt:lpstr>Times New Roman</vt:lpstr>
      <vt:lpstr>Office Theme</vt:lpstr>
      <vt:lpstr>1_Office Theme</vt:lpstr>
      <vt:lpstr>CorelDRAW</vt:lpstr>
      <vt:lpstr>PowerPoint Presentation</vt:lpstr>
      <vt:lpstr>Data Visualization Techniques</vt:lpstr>
      <vt:lpstr>Bar Charts and Column Charts</vt:lpstr>
      <vt:lpstr>Column Charts:</vt:lpstr>
      <vt:lpstr>Scatter Plots</vt:lpstr>
      <vt:lpstr>Pie Charts</vt:lpstr>
      <vt:lpstr> Principles and Theories of Visualization</vt:lpstr>
      <vt:lpstr> Principles and Theories of Visualization</vt:lpstr>
      <vt:lpstr> Principles and Theories of Visualization</vt:lpstr>
      <vt:lpstr> Principles and Theories of Visualization</vt:lpstr>
      <vt:lpstr>Design Principles</vt:lpstr>
      <vt:lpstr>Design Principles</vt:lpstr>
      <vt:lpstr>Types of Data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Akshita Uppal</dc:creator>
  <cp:lastModifiedBy>Rahul Kumar</cp:lastModifiedBy>
  <cp:revision>15</cp:revision>
  <dcterms:created xsi:type="dcterms:W3CDTF">2023-12-20T07:48:22Z</dcterms:created>
  <dcterms:modified xsi:type="dcterms:W3CDTF">2024-02-10T11:24:00Z</dcterms:modified>
</cp:coreProperties>
</file>