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1024" r:id="rId3"/>
    <p:sldId id="1147" r:id="rId4"/>
    <p:sldId id="1141" r:id="rId5"/>
    <p:sldId id="1148" r:id="rId6"/>
    <p:sldId id="1142" r:id="rId7"/>
    <p:sldId id="1160" r:id="rId8"/>
    <p:sldId id="1150" r:id="rId9"/>
    <p:sldId id="1151" r:id="rId10"/>
    <p:sldId id="11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  <pc:docChgLst>
    <pc:chgData name="Rahul Kumar" userId="5d93dae5539c9652" providerId="LiveId" clId="{2BF2F5D7-4540-4B50-8CC2-7794E0F63879}"/>
    <pc:docChg chg="modSld">
      <pc:chgData name="Rahul Kumar" userId="5d93dae5539c9652" providerId="LiveId" clId="{2BF2F5D7-4540-4B50-8CC2-7794E0F63879}" dt="2024-03-08T07:54:24.749" v="4" actId="1076"/>
      <pc:docMkLst>
        <pc:docMk/>
      </pc:docMkLst>
      <pc:sldChg chg="delSp modSp mod">
        <pc:chgData name="Rahul Kumar" userId="5d93dae5539c9652" providerId="LiveId" clId="{2BF2F5D7-4540-4B50-8CC2-7794E0F63879}" dt="2024-03-08T07:51:13.337" v="2" actId="478"/>
        <pc:sldMkLst>
          <pc:docMk/>
          <pc:sldMk cId="3608953201" sldId="1148"/>
        </pc:sldMkLst>
        <pc:spChg chg="del mod">
          <ac:chgData name="Rahul Kumar" userId="5d93dae5539c9652" providerId="LiveId" clId="{2BF2F5D7-4540-4B50-8CC2-7794E0F63879}" dt="2024-03-08T07:51:13.337" v="2" actId="478"/>
          <ac:spMkLst>
            <pc:docMk/>
            <pc:sldMk cId="3608953201" sldId="1148"/>
            <ac:spMk id="5" creationId="{00000000-0000-0000-0000-000000000000}"/>
          </ac:spMkLst>
        </pc:spChg>
      </pc:sldChg>
      <pc:sldChg chg="modSp mod">
        <pc:chgData name="Rahul Kumar" userId="5d93dae5539c9652" providerId="LiveId" clId="{2BF2F5D7-4540-4B50-8CC2-7794E0F63879}" dt="2024-03-08T07:54:24.749" v="4" actId="1076"/>
        <pc:sldMkLst>
          <pc:docMk/>
          <pc:sldMk cId="4227782805" sldId="1150"/>
        </pc:sldMkLst>
        <pc:spChg chg="mod">
          <ac:chgData name="Rahul Kumar" userId="5d93dae5539c9652" providerId="LiveId" clId="{2BF2F5D7-4540-4B50-8CC2-7794E0F63879}" dt="2024-03-08T07:54:24.749" v="4" actId="1076"/>
          <ac:spMkLst>
            <pc:docMk/>
            <pc:sldMk cId="4227782805" sldId="1150"/>
            <ac:spMk id="3" creationId="{D60BFCB4-ABA7-7BDB-828F-9A47A7576A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and Point 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pPr lvl="1"/>
            <a:r>
              <a:rPr lang="en-US" dirty="0"/>
              <a:t>Scalar and point visualization involve techniques to represent and analyze data that are either scalar (single-valued) or consist of individual data points.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Enables identification of trends, patterns, and outliers within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Processing:</a:t>
            </a:r>
            <a:endParaRPr lang="en-US" dirty="0"/>
          </a:p>
          <a:p>
            <a:pPr lvl="1"/>
            <a:r>
              <a:rPr lang="en-US" dirty="0"/>
              <a:t>The initial step of collecting, organizing, and preparing raw data for further analysis.</a:t>
            </a:r>
          </a:p>
          <a:p>
            <a:r>
              <a:rPr lang="en-US" b="1" dirty="0"/>
              <a:t>Data Transformation:</a:t>
            </a:r>
            <a:endParaRPr lang="en-US" dirty="0"/>
          </a:p>
          <a:p>
            <a:pPr lvl="1"/>
            <a:r>
              <a:rPr lang="en-US" dirty="0"/>
              <a:t>Changing the structure or format of the data to make it more suitable for specific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AD-3FF2-BE2A-D9DA-F4DA85B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A2A-1107-2052-8846-A64D6661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Data Collection</a:t>
            </a:r>
            <a:endParaRPr lang="en-US" dirty="0"/>
          </a:p>
          <a:p>
            <a:pPr lvl="1"/>
            <a:r>
              <a:rPr lang="en-US" dirty="0"/>
              <a:t>Gathering relevant data from various sources such as databases, surveys, and APIs.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Collecting customer purchase data from online transactions.</a:t>
            </a:r>
          </a:p>
          <a:p>
            <a:r>
              <a:rPr lang="en-US" b="1" dirty="0"/>
              <a:t>Step 2: Data Ingestion</a:t>
            </a:r>
            <a:endParaRPr lang="en-US" dirty="0"/>
          </a:p>
          <a:p>
            <a:pPr lvl="1"/>
            <a:r>
              <a:rPr lang="en-US" dirty="0"/>
              <a:t>Loading collected data into a storage system or database.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Storing customer data in a centralized database for easy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B8B2-C983-7E30-2221-1BF037A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How it Works: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Lines connect points with the same scalar value, forming contours.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Use Cases: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Geographical mapping, weather pattern analysis, and scientific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pPr lvl="1"/>
            <a:r>
              <a:rPr lang="en-US" dirty="0"/>
              <a:t>Point data refers to individual data points with specific coordinates.</a:t>
            </a:r>
          </a:p>
          <a:p>
            <a:r>
              <a:rPr lang="en-US" b="1" dirty="0"/>
              <a:t>Techniques:</a:t>
            </a:r>
            <a:endParaRPr lang="en-US" dirty="0"/>
          </a:p>
          <a:p>
            <a:pPr lvl="1"/>
            <a:r>
              <a:rPr lang="en-US" i="1" dirty="0"/>
              <a:t>Scatter Plots:</a:t>
            </a:r>
            <a:r>
              <a:rPr lang="en-US" dirty="0"/>
              <a:t> Displaying points on a 2D plane to reveal patterns and relationships.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Visualizing the correlation between two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  <a:p>
            <a:r>
              <a:rPr lang="en-US" dirty="0"/>
              <a:t>Each point on the plot represents a data observation with x and y coordinates.</a:t>
            </a:r>
          </a:p>
          <a:p>
            <a:r>
              <a:rPr lang="en-US" dirty="0"/>
              <a:t>·  Use Cases:</a:t>
            </a:r>
          </a:p>
          <a:p>
            <a:r>
              <a:rPr lang="en-US" dirty="0"/>
              <a:t>Analyzing relationships, identifying outliers, and exploring patterns in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Common Visualization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34" y="1953196"/>
            <a:ext cx="11704320" cy="3281534"/>
          </a:xfrm>
        </p:spPr>
        <p:txBody>
          <a:bodyPr>
            <a:normAutofit/>
          </a:bodyPr>
          <a:lstStyle/>
          <a:p>
            <a:r>
              <a:rPr lang="en-US" b="1" dirty="0"/>
              <a:t>Overplotting:</a:t>
            </a:r>
            <a:endParaRPr lang="en-US" dirty="0"/>
          </a:p>
          <a:p>
            <a:pPr lvl="1"/>
            <a:r>
              <a:rPr lang="en-US" dirty="0"/>
              <a:t>When points overlap, making it challenging to discern individual data points.</a:t>
            </a:r>
          </a:p>
          <a:p>
            <a:pPr lvl="2"/>
            <a:r>
              <a:rPr lang="en-US" i="1" dirty="0"/>
              <a:t>Solution:</a:t>
            </a:r>
            <a:r>
              <a:rPr lang="en-US" dirty="0"/>
              <a:t> Use transparency, jittering, or density plots.</a:t>
            </a:r>
          </a:p>
          <a:p>
            <a:r>
              <a:rPr lang="en-US" b="1" dirty="0"/>
              <a:t>Sparse Data:</a:t>
            </a:r>
            <a:endParaRPr lang="en-US" dirty="0"/>
          </a:p>
          <a:p>
            <a:pPr lvl="1"/>
            <a:r>
              <a:rPr lang="en-US" dirty="0"/>
              <a:t>When there are few data points, making it difficult to identify trends.</a:t>
            </a:r>
          </a:p>
          <a:p>
            <a:pPr lvl="2"/>
            <a:r>
              <a:rPr lang="en-US" i="1" dirty="0"/>
              <a:t>Solution:</a:t>
            </a:r>
            <a:r>
              <a:rPr lang="en-US" dirty="0"/>
              <a:t> Consider aggregation or alternative visualization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Scalar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30445" cy="5362938"/>
          </a:xfrm>
        </p:spPr>
        <p:txBody>
          <a:bodyPr>
            <a:normAutofit/>
          </a:bodyPr>
          <a:lstStyle/>
          <a:p>
            <a:r>
              <a:rPr lang="en-US" dirty="0"/>
              <a:t>·  Data Scaling:</a:t>
            </a:r>
          </a:p>
          <a:p>
            <a:r>
              <a:rPr lang="en-US" dirty="0"/>
              <a:t>Choosing appropriate scales to visualize scalar data effectively.</a:t>
            </a:r>
          </a:p>
          <a:p>
            <a:r>
              <a:rPr lang="en-US" i="1" dirty="0"/>
              <a:t>Example:</a:t>
            </a:r>
            <a:r>
              <a:rPr lang="en-US" dirty="0"/>
              <a:t> Using a logarithmic scale for data with a wide range of values.</a:t>
            </a:r>
          </a:p>
          <a:p>
            <a:r>
              <a:rPr lang="en-US" dirty="0"/>
              <a:t>·  Color Mapping:</a:t>
            </a:r>
          </a:p>
          <a:p>
            <a:r>
              <a:rPr lang="en-US" dirty="0"/>
              <a:t>Selecting suitable color schemes for clear representation.</a:t>
            </a:r>
          </a:p>
          <a:p>
            <a:r>
              <a:rPr lang="en-US" i="1" dirty="0"/>
              <a:t>Example:</a:t>
            </a:r>
            <a:r>
              <a:rPr lang="en-US" dirty="0"/>
              <a:t> Heatmaps to represent intensity in scalar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789"/>
            <a:ext cx="11952514" cy="5310686"/>
          </a:xfrm>
        </p:spPr>
        <p:txBody>
          <a:bodyPr>
            <a:normAutofit/>
          </a:bodyPr>
          <a:lstStyle/>
          <a:p>
            <a:r>
              <a:rPr lang="en-US" b="1" dirty="0"/>
              <a:t>Scientific Research:</a:t>
            </a:r>
            <a:endParaRPr lang="en-US" dirty="0"/>
          </a:p>
          <a:p>
            <a:pPr lvl="1"/>
            <a:r>
              <a:rPr lang="en-US" dirty="0"/>
              <a:t>Visualizing scalar data in physics simulations or climate modeling.</a:t>
            </a:r>
          </a:p>
          <a:p>
            <a:r>
              <a:rPr lang="en-US" b="1" dirty="0"/>
              <a:t>Finance:</a:t>
            </a:r>
            <a:endParaRPr lang="en-US" dirty="0"/>
          </a:p>
          <a:p>
            <a:pPr lvl="1"/>
            <a:r>
              <a:rPr lang="en-US" dirty="0"/>
              <a:t>Analyzing financial trends with scatter plots for individual data points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442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Casper</vt:lpstr>
      <vt:lpstr>Raleway ExtraBold</vt:lpstr>
      <vt:lpstr>Söhne</vt:lpstr>
      <vt:lpstr>Times New Roman</vt:lpstr>
      <vt:lpstr>Office Theme</vt:lpstr>
      <vt:lpstr>1_Office Theme</vt:lpstr>
      <vt:lpstr>CorelDRAW</vt:lpstr>
      <vt:lpstr>PowerPoint Presentation</vt:lpstr>
      <vt:lpstr>Scalar and Point Visualization Techniques</vt:lpstr>
      <vt:lpstr>Key Concepts</vt:lpstr>
      <vt:lpstr>Contour Plots</vt:lpstr>
      <vt:lpstr>Point Data Visualization</vt:lpstr>
      <vt:lpstr>Scatter Plots</vt:lpstr>
      <vt:lpstr>Common Visualization Challenges</vt:lpstr>
      <vt:lpstr>Challenges in Scalar Data Visualization</vt:lpstr>
      <vt:lpstr>Real-world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Rahul Kumar</cp:lastModifiedBy>
  <cp:revision>21</cp:revision>
  <dcterms:created xsi:type="dcterms:W3CDTF">2023-12-20T07:48:22Z</dcterms:created>
  <dcterms:modified xsi:type="dcterms:W3CDTF">2024-03-08T07:54:27Z</dcterms:modified>
</cp:coreProperties>
</file>