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1024" r:id="rId3"/>
    <p:sldId id="1147" r:id="rId4"/>
    <p:sldId id="1141" r:id="rId5"/>
    <p:sldId id="1148" r:id="rId6"/>
    <p:sldId id="1142" r:id="rId7"/>
    <p:sldId id="1160" r:id="rId8"/>
    <p:sldId id="1150" r:id="rId9"/>
    <p:sldId id="1151" r:id="rId10"/>
    <p:sldId id="1155" r:id="rId11"/>
    <p:sldId id="11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  <pc:docChgLst>
    <pc:chgData name="Rahul Kumar" userId="5d93dae5539c9652" providerId="LiveId" clId="{512F6CDA-13B8-4B82-B1C0-D2CD424950EA}"/>
    <pc:docChg chg="modSld">
      <pc:chgData name="Rahul Kumar" userId="5d93dae5539c9652" providerId="LiveId" clId="{512F6CDA-13B8-4B82-B1C0-D2CD424950EA}" dt="2024-03-08T08:10:20.634" v="5" actId="478"/>
      <pc:docMkLst>
        <pc:docMk/>
      </pc:docMkLst>
      <pc:sldChg chg="delSp modSp mod">
        <pc:chgData name="Rahul Kumar" userId="5d93dae5539c9652" providerId="LiveId" clId="{512F6CDA-13B8-4B82-B1C0-D2CD424950EA}" dt="2024-03-08T08:10:20.634" v="5" actId="478"/>
        <pc:sldMkLst>
          <pc:docMk/>
          <pc:sldMk cId="3608953201" sldId="1148"/>
        </pc:sldMkLst>
        <pc:spChg chg="del mod">
          <ac:chgData name="Rahul Kumar" userId="5d93dae5539c9652" providerId="LiveId" clId="{512F6CDA-13B8-4B82-B1C0-D2CD424950EA}" dt="2024-03-08T08:08:00.938" v="4" actId="478"/>
          <ac:spMkLst>
            <pc:docMk/>
            <pc:sldMk cId="3608953201" sldId="1148"/>
            <ac:spMk id="5" creationId="{00000000-0000-0000-0000-000000000000}"/>
          </ac:spMkLst>
        </pc:spChg>
        <pc:spChg chg="del mod">
          <ac:chgData name="Rahul Kumar" userId="5d93dae5539c9652" providerId="LiveId" clId="{512F6CDA-13B8-4B82-B1C0-D2CD424950EA}" dt="2024-03-08T08:10:20.634" v="5" actId="478"/>
          <ac:spMkLst>
            <pc:docMk/>
            <pc:sldMk cId="3608953201" sldId="114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Portfolio Management:</a:t>
            </a:r>
            <a:endParaRPr lang="en-US" dirty="0"/>
          </a:p>
          <a:p>
            <a:pPr lvl="1"/>
            <a:r>
              <a:rPr lang="en-US" dirty="0"/>
              <a:t>Visualizing the performance of an investment portfolio.</a:t>
            </a:r>
          </a:p>
          <a:p>
            <a:r>
              <a:rPr lang="en-US" b="1" dirty="0"/>
              <a:t>Risk Management:</a:t>
            </a:r>
            <a:endParaRPr lang="en-US" dirty="0"/>
          </a:p>
          <a:p>
            <a:pPr lvl="1"/>
            <a:r>
              <a:rPr lang="en-US" dirty="0"/>
              <a:t>Identifying potential risks and mitigating strategies.</a:t>
            </a:r>
          </a:p>
          <a:p>
            <a:r>
              <a:rPr lang="en-US" b="1" dirty="0"/>
              <a:t>Algorithmic Trading:</a:t>
            </a:r>
            <a:endParaRPr lang="en-US" dirty="0"/>
          </a:p>
          <a:p>
            <a:pPr lvl="1"/>
            <a:r>
              <a:rPr lang="en-US" dirty="0"/>
              <a:t>Implementing visual insights for automated trading decisions.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pPr lvl="1"/>
            <a:r>
              <a:rPr lang="en-US" dirty="0"/>
              <a:t>Exploratory Graphics involves visually analyzing and understanding the patterns and trends within a financial dataset.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Aids in identifying investment opportunities, market trends, and risk assessment.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Exploratory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Identifying Trends:</a:t>
            </a:r>
            <a:endParaRPr lang="en-US" dirty="0"/>
          </a:p>
          <a:p>
            <a:pPr lvl="1"/>
            <a:r>
              <a:rPr lang="en-US" dirty="0"/>
              <a:t>Visualizing trends in stock prices, market indices, and economic indicators.</a:t>
            </a:r>
          </a:p>
          <a:p>
            <a:r>
              <a:rPr lang="en-US" b="1" dirty="0"/>
              <a:t>Risk Assessment:</a:t>
            </a:r>
            <a:endParaRPr lang="en-US" dirty="0"/>
          </a:p>
          <a:p>
            <a:pPr lvl="1"/>
            <a:r>
              <a:rPr lang="en-US" dirty="0"/>
              <a:t>Analyzing volatility, standard deviations, and correlations for risk evaluation.</a:t>
            </a:r>
          </a:p>
          <a:p>
            <a:r>
              <a:rPr lang="en-US" b="1" dirty="0"/>
              <a:t>Investment Opportunities:</a:t>
            </a:r>
            <a:endParaRPr lang="en-US" dirty="0"/>
          </a:p>
          <a:p>
            <a:pPr lvl="1"/>
            <a:r>
              <a:rPr lang="en-US" dirty="0"/>
              <a:t>Identifying potential areas for investment based on historical and current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AD-3FF2-BE2A-D9DA-F4DA85B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Financial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A2A-1107-2052-8846-A64D6661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Stock Prices:</a:t>
            </a:r>
            <a:endParaRPr lang="en-US" dirty="0"/>
          </a:p>
          <a:p>
            <a:pPr lvl="1"/>
            <a:r>
              <a:rPr lang="en-US" dirty="0"/>
              <a:t>Daily, weekly, or monthly closing prices for individual stocks.</a:t>
            </a:r>
          </a:p>
          <a:p>
            <a:r>
              <a:rPr lang="en-US" b="1" dirty="0"/>
              <a:t>Market Indices:</a:t>
            </a:r>
            <a:endParaRPr lang="en-US" dirty="0"/>
          </a:p>
          <a:p>
            <a:pPr lvl="1"/>
            <a:r>
              <a:rPr lang="en-US" dirty="0"/>
              <a:t>Visualizing trends in indices like S&amp;P 500, Dow Jones, and NASDAQ.</a:t>
            </a:r>
          </a:p>
          <a:p>
            <a:r>
              <a:rPr lang="en-US" b="1" dirty="0"/>
              <a:t>Economic Indicators:</a:t>
            </a:r>
            <a:endParaRPr lang="en-US" dirty="0"/>
          </a:p>
          <a:p>
            <a:pPr lvl="1"/>
            <a:r>
              <a:rPr lang="en-US" dirty="0"/>
              <a:t>Analyzing data such as GDP growth, unemployment rates, and inflation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B8B2-C983-7E30-2221-1BF037A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Graphics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 Charts:</a:t>
            </a:r>
            <a:endParaRPr lang="en-US" dirty="0"/>
          </a:p>
          <a:p>
            <a:pPr lvl="1"/>
            <a:r>
              <a:rPr lang="en-US" dirty="0"/>
              <a:t>Displaying trends in stock prices and market indices over time.</a:t>
            </a:r>
          </a:p>
          <a:p>
            <a:r>
              <a:rPr lang="en-US" b="1" dirty="0"/>
              <a:t>Candlestick Charts:</a:t>
            </a:r>
            <a:endParaRPr lang="en-US" dirty="0"/>
          </a:p>
          <a:p>
            <a:pPr lvl="1"/>
            <a:r>
              <a:rPr lang="en-US" dirty="0"/>
              <a:t>Representing open, close, high, and low prices for a given period.</a:t>
            </a:r>
          </a:p>
          <a:p>
            <a:r>
              <a:rPr lang="en-US" b="1" dirty="0"/>
              <a:t>Heatmaps:</a:t>
            </a:r>
            <a:endParaRPr lang="en-US" dirty="0"/>
          </a:p>
          <a:p>
            <a:pPr lvl="1"/>
            <a:r>
              <a:rPr lang="en-US" dirty="0"/>
              <a:t>Visualizing correlations among different financial instruments.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Plotting stock prices or index values over a specific time period.</a:t>
            </a:r>
          </a:p>
          <a:p>
            <a:r>
              <a:rPr lang="en-US" b="1" dirty="0"/>
              <a:t>Use Cases:</a:t>
            </a:r>
            <a:endParaRPr lang="en-US" dirty="0"/>
          </a:p>
          <a:p>
            <a:pPr lvl="1"/>
            <a:r>
              <a:rPr lang="en-US" dirty="0"/>
              <a:t>Analyzing trends in a particular stock or assessing overall market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Candlestick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332411"/>
            <a:ext cx="11704320" cy="5389064"/>
          </a:xfrm>
        </p:spPr>
        <p:txBody>
          <a:bodyPr>
            <a:normAutofit/>
          </a:bodyPr>
          <a:lstStyle/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Representing open, close, high, and low prices for a given time interval.</a:t>
            </a:r>
          </a:p>
          <a:p>
            <a:r>
              <a:rPr lang="en-US" b="1" dirty="0"/>
              <a:t>Use Cases:</a:t>
            </a:r>
            <a:endParaRPr lang="en-US" dirty="0"/>
          </a:p>
          <a:p>
            <a:pPr lvl="1"/>
            <a:r>
              <a:rPr lang="en-US" dirty="0"/>
              <a:t>Identifying price patterns and potential trend reversals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30445" cy="5362938"/>
          </a:xfrm>
        </p:spPr>
        <p:txBody>
          <a:bodyPr>
            <a:normAutofit/>
          </a:bodyPr>
          <a:lstStyle/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Using color intensity to represent the correlation strength between different financial instruments.</a:t>
            </a:r>
          </a:p>
          <a:p>
            <a:r>
              <a:rPr lang="en-US" b="1" dirty="0"/>
              <a:t>Use Cases:</a:t>
            </a:r>
            <a:endParaRPr lang="en-US" dirty="0"/>
          </a:p>
          <a:p>
            <a:pPr lvl="1"/>
            <a:r>
              <a:rPr lang="en-US" dirty="0"/>
              <a:t>Analyzing the relationships among multiple stocks or economic indicators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789"/>
            <a:ext cx="11952514" cy="5310686"/>
          </a:xfrm>
        </p:spPr>
        <p:txBody>
          <a:bodyPr>
            <a:normAutofit/>
          </a:bodyPr>
          <a:lstStyle/>
          <a:p>
            <a:r>
              <a:rPr lang="en-US" b="1" dirty="0"/>
              <a:t>Utilizing Tools:</a:t>
            </a:r>
            <a:endParaRPr lang="en-US" dirty="0"/>
          </a:p>
          <a:p>
            <a:pPr lvl="1"/>
            <a:r>
              <a:rPr lang="en-US" dirty="0"/>
              <a:t>Implementing platforms like Tableau or Power BI for dynamic visual exploration.</a:t>
            </a:r>
          </a:p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Enables real-time interaction with financial data for in-depth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386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1_Office Theme</vt:lpstr>
      <vt:lpstr>CorelDRAW</vt:lpstr>
      <vt:lpstr>PowerPoint Presentation</vt:lpstr>
      <vt:lpstr>Introduction</vt:lpstr>
      <vt:lpstr>Objectives of Exploratory Graphics</vt:lpstr>
      <vt:lpstr>Types of Financial Data</vt:lpstr>
      <vt:lpstr>Exploratory Graphics Techniques</vt:lpstr>
      <vt:lpstr>Line Charts</vt:lpstr>
      <vt:lpstr>Candlestick Charts</vt:lpstr>
      <vt:lpstr>Heatmaps</vt:lpstr>
      <vt:lpstr>Interactive Dashboards</vt:lpstr>
      <vt:lpstr>Real-world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Rahul Kumar</cp:lastModifiedBy>
  <cp:revision>22</cp:revision>
  <dcterms:created xsi:type="dcterms:W3CDTF">2023-12-20T07:48:22Z</dcterms:created>
  <dcterms:modified xsi:type="dcterms:W3CDTF">2024-03-08T08:10:23Z</dcterms:modified>
</cp:coreProperties>
</file>