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1024" r:id="rId3"/>
    <p:sldId id="1107" r:id="rId4"/>
    <p:sldId id="1167" r:id="rId5"/>
    <p:sldId id="1140" r:id="rId6"/>
    <p:sldId id="1170" r:id="rId7"/>
    <p:sldId id="1152" r:id="rId8"/>
    <p:sldId id="1180" r:id="rId9"/>
    <p:sldId id="11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abh Budhiraja" userId="349627261ff1e53f" providerId="LiveId" clId="{CE1C02B9-D328-4EDC-962E-FFF9F77942A7}"/>
    <pc:docChg chg="undo custSel addSld delSld modSld sldOrd">
      <pc:chgData name="Sourabh Budhiraja" userId="349627261ff1e53f" providerId="LiveId" clId="{CE1C02B9-D328-4EDC-962E-FFF9F77942A7}" dt="2023-12-28T15:12:18.796" v="2023" actId="20577"/>
      <pc:docMkLst>
        <pc:docMk/>
      </pc:docMkLst>
      <pc:sldChg chg="modSp add mod">
        <pc:chgData name="Sourabh Budhiraja" userId="349627261ff1e53f" providerId="LiveId" clId="{CE1C02B9-D328-4EDC-962E-FFF9F77942A7}" dt="2023-12-28T14:58:00.676" v="1923" actId="20577"/>
        <pc:sldMkLst>
          <pc:docMk/>
          <pc:sldMk cId="0" sldId="483"/>
        </pc:sldMkLst>
        <pc:spChg chg="mod">
          <ac:chgData name="Sourabh Budhiraja" userId="349627261ff1e53f" providerId="LiveId" clId="{CE1C02B9-D328-4EDC-962E-FFF9F77942A7}" dt="2023-12-28T14:58:00.676" v="1923" actId="20577"/>
          <ac:spMkLst>
            <pc:docMk/>
            <pc:sldMk cId="0" sldId="483"/>
            <ac:spMk id="2" creationId="{794049CD-71DA-B490-AC0D-601F9BE699F6}"/>
          </ac:spMkLst>
        </pc:spChg>
      </pc:sldChg>
      <pc:sldChg chg="modSp add mod ord">
        <pc:chgData name="Sourabh Budhiraja" userId="349627261ff1e53f" providerId="LiveId" clId="{CE1C02B9-D328-4EDC-962E-FFF9F77942A7}" dt="2023-12-28T10:45:04.070" v="1877"/>
        <pc:sldMkLst>
          <pc:docMk/>
          <pc:sldMk cId="0" sldId="484"/>
        </pc:sldMkLst>
        <pc:spChg chg="mod">
          <ac:chgData name="Sourabh Budhiraja" userId="349627261ff1e53f" providerId="LiveId" clId="{CE1C02B9-D328-4EDC-962E-FFF9F77942A7}" dt="2023-12-28T10:44:01.990" v="1869" actId="27636"/>
          <ac:spMkLst>
            <pc:docMk/>
            <pc:sldMk cId="0" sldId="484"/>
            <ac:spMk id="3074" creationId="{72286F8D-50FA-0BFF-8766-D9A18A694131}"/>
          </ac:spMkLst>
        </pc:spChg>
      </pc:sldChg>
      <pc:sldChg chg="modSp add mod">
        <pc:chgData name="Sourabh Budhiraja" userId="349627261ff1e53f" providerId="LiveId" clId="{CE1C02B9-D328-4EDC-962E-FFF9F77942A7}" dt="2023-12-28T10:44:41.635" v="1872" actId="27636"/>
        <pc:sldMkLst>
          <pc:docMk/>
          <pc:sldMk cId="0" sldId="485"/>
        </pc:sldMkLst>
        <pc:spChg chg="mod">
          <ac:chgData name="Sourabh Budhiraja" userId="349627261ff1e53f" providerId="LiveId" clId="{CE1C02B9-D328-4EDC-962E-FFF9F77942A7}" dt="2023-12-28T10:44:41.635" v="1872" actId="27636"/>
          <ac:spMkLst>
            <pc:docMk/>
            <pc:sldMk cId="0" sldId="485"/>
            <ac:spMk id="4098" creationId="{1F95EA19-12FF-BDF7-1AE2-DC590B41A04E}"/>
          </ac:spMkLst>
        </pc:spChg>
      </pc:sldChg>
      <pc:sldChg chg="modSp add mod ord">
        <pc:chgData name="Sourabh Budhiraja" userId="349627261ff1e53f" providerId="LiveId" clId="{CE1C02B9-D328-4EDC-962E-FFF9F77942A7}" dt="2023-12-28T15:01:26.885" v="1944"/>
        <pc:sldMkLst>
          <pc:docMk/>
          <pc:sldMk cId="0" sldId="486"/>
        </pc:sldMkLst>
        <pc:spChg chg="mod">
          <ac:chgData name="Sourabh Budhiraja" userId="349627261ff1e53f" providerId="LiveId" clId="{CE1C02B9-D328-4EDC-962E-FFF9F77942A7}" dt="2023-12-28T14:59:00.752" v="1927" actId="27636"/>
          <ac:spMkLst>
            <pc:docMk/>
            <pc:sldMk cId="0" sldId="486"/>
            <ac:spMk id="5122" creationId="{8407C1FE-EB48-66F7-22A2-40DE958C0EE1}"/>
          </ac:spMkLst>
        </pc:spChg>
      </pc:sldChg>
      <pc:sldChg chg="modSp add mod ord">
        <pc:chgData name="Sourabh Budhiraja" userId="349627261ff1e53f" providerId="LiveId" clId="{CE1C02B9-D328-4EDC-962E-FFF9F77942A7}" dt="2023-12-28T15:00:41.663" v="1939"/>
        <pc:sldMkLst>
          <pc:docMk/>
          <pc:sldMk cId="0" sldId="487"/>
        </pc:sldMkLst>
        <pc:spChg chg="mod">
          <ac:chgData name="Sourabh Budhiraja" userId="349627261ff1e53f" providerId="LiveId" clId="{CE1C02B9-D328-4EDC-962E-FFF9F77942A7}" dt="2023-12-28T14:59:47.501" v="1931" actId="27636"/>
          <ac:spMkLst>
            <pc:docMk/>
            <pc:sldMk cId="0" sldId="487"/>
            <ac:spMk id="6146" creationId="{981C365B-4097-2D46-57C8-A06F3111791A}"/>
          </ac:spMkLst>
        </pc:spChg>
      </pc:sldChg>
      <pc:sldChg chg="modSp add mod ord">
        <pc:chgData name="Sourabh Budhiraja" userId="349627261ff1e53f" providerId="LiveId" clId="{CE1C02B9-D328-4EDC-962E-FFF9F77942A7}" dt="2023-12-28T15:00:03.752" v="1934"/>
        <pc:sldMkLst>
          <pc:docMk/>
          <pc:sldMk cId="0" sldId="488"/>
        </pc:sldMkLst>
        <pc:spChg chg="mod">
          <ac:chgData name="Sourabh Budhiraja" userId="349627261ff1e53f" providerId="LiveId" clId="{CE1C02B9-D328-4EDC-962E-FFF9F77942A7}" dt="2023-12-28T14:59:34.635" v="1929" actId="27636"/>
          <ac:spMkLst>
            <pc:docMk/>
            <pc:sldMk cId="0" sldId="488"/>
            <ac:spMk id="7170" creationId="{BF2B57A2-FE09-EA87-A188-2C7180F64925}"/>
          </ac:spMkLst>
        </pc:spChg>
      </pc:sldChg>
      <pc:sldChg chg="modSp add mod">
        <pc:chgData name="Sourabh Budhiraja" userId="349627261ff1e53f" providerId="LiveId" clId="{CE1C02B9-D328-4EDC-962E-FFF9F77942A7}" dt="2023-12-28T15:00:46.630" v="1941" actId="27636"/>
        <pc:sldMkLst>
          <pc:docMk/>
          <pc:sldMk cId="0" sldId="489"/>
        </pc:sldMkLst>
        <pc:spChg chg="mod">
          <ac:chgData name="Sourabh Budhiraja" userId="349627261ff1e53f" providerId="LiveId" clId="{CE1C02B9-D328-4EDC-962E-FFF9F77942A7}" dt="2023-12-28T15:00:46.630" v="1941" actId="27636"/>
          <ac:spMkLst>
            <pc:docMk/>
            <pc:sldMk cId="0" sldId="489"/>
            <ac:spMk id="8194" creationId="{D116C84F-462E-088A-0AE7-023D8769C36F}"/>
          </ac:spMkLst>
        </pc:spChg>
      </pc:sldChg>
      <pc:sldChg chg="modSp mod">
        <pc:chgData name="Sourabh Budhiraja" userId="349627261ff1e53f" providerId="LiveId" clId="{CE1C02B9-D328-4EDC-962E-FFF9F77942A7}" dt="2023-12-28T15:01:48.457" v="1946" actId="20577"/>
        <pc:sldMkLst>
          <pc:docMk/>
          <pc:sldMk cId="1352486912" sldId="1024"/>
        </pc:sldMkLst>
        <pc:spChg chg="mod">
          <ac:chgData name="Sourabh Budhiraja" userId="349627261ff1e53f" providerId="LiveId" clId="{CE1C02B9-D328-4EDC-962E-FFF9F77942A7}" dt="2023-12-28T15:01:48.457" v="1946" actId="20577"/>
          <ac:spMkLst>
            <pc:docMk/>
            <pc:sldMk cId="1352486912" sldId="1024"/>
            <ac:spMk id="26" creationId="{00000000-0000-0000-0000-000000000000}"/>
          </ac:spMkLst>
        </pc:spChg>
      </pc:sldChg>
      <pc:sldChg chg="modSp mod">
        <pc:chgData name="Sourabh Budhiraja" userId="349627261ff1e53f" providerId="LiveId" clId="{CE1C02B9-D328-4EDC-962E-FFF9F77942A7}" dt="2023-12-28T08:49:12.748" v="1015" actId="20577"/>
        <pc:sldMkLst>
          <pc:docMk/>
          <pc:sldMk cId="218156462" sldId="1107"/>
        </pc:sldMkLst>
        <pc:spChg chg="mod">
          <ac:chgData name="Sourabh Budhiraja" userId="349627261ff1e53f" providerId="LiveId" clId="{CE1C02B9-D328-4EDC-962E-FFF9F77942A7}" dt="2023-12-28T08:31:46.256" v="518" actId="20577"/>
          <ac:spMkLst>
            <pc:docMk/>
            <pc:sldMk cId="218156462" sldId="1107"/>
            <ac:spMk id="2" creationId="{70439CF3-5C66-47E1-8773-1AD30262E808}"/>
          </ac:spMkLst>
        </pc:spChg>
        <pc:spChg chg="mod">
          <ac:chgData name="Sourabh Budhiraja" userId="349627261ff1e53f" providerId="LiveId" clId="{CE1C02B9-D328-4EDC-962E-FFF9F77942A7}" dt="2023-12-28T08:49:12.748" v="1015" actId="20577"/>
          <ac:spMkLst>
            <pc:docMk/>
            <pc:sldMk cId="218156462" sldId="1107"/>
            <ac:spMk id="3" creationId="{2429C1C9-571A-41C5-AF2B-1FE61DD740DD}"/>
          </ac:spMkLst>
        </pc:spChg>
      </pc:sldChg>
      <pc:sldChg chg="modSp mod">
        <pc:chgData name="Sourabh Budhiraja" userId="349627261ff1e53f" providerId="LiveId" clId="{CE1C02B9-D328-4EDC-962E-FFF9F77942A7}" dt="2023-12-28T08:20:44.885" v="46" actId="255"/>
        <pc:sldMkLst>
          <pc:docMk/>
          <pc:sldMk cId="2001303778" sldId="1139"/>
        </pc:sldMkLst>
        <pc:spChg chg="mod">
          <ac:chgData name="Sourabh Budhiraja" userId="349627261ff1e53f" providerId="LiveId" clId="{CE1C02B9-D328-4EDC-962E-FFF9F77942A7}" dt="2023-12-28T08:20:13.884" v="24" actId="20577"/>
          <ac:spMkLst>
            <pc:docMk/>
            <pc:sldMk cId="2001303778" sldId="1139"/>
            <ac:spMk id="2" creationId="{70439CF3-5C66-47E1-8773-1AD30262E808}"/>
          </ac:spMkLst>
        </pc:spChg>
        <pc:spChg chg="mod">
          <ac:chgData name="Sourabh Budhiraja" userId="349627261ff1e53f" providerId="LiveId" clId="{CE1C02B9-D328-4EDC-962E-FFF9F77942A7}" dt="2023-12-28T08:20:44.885" v="46" actId="255"/>
          <ac:spMkLst>
            <pc:docMk/>
            <pc:sldMk cId="2001303778" sldId="1139"/>
            <ac:spMk id="3" creationId="{2429C1C9-571A-41C5-AF2B-1FE61DD740DD}"/>
          </ac:spMkLst>
        </pc:spChg>
      </pc:sldChg>
      <pc:sldChg chg="modSp mod">
        <pc:chgData name="Sourabh Budhiraja" userId="349627261ff1e53f" providerId="LiveId" clId="{CE1C02B9-D328-4EDC-962E-FFF9F77942A7}" dt="2023-12-28T08:54:59.187" v="1108" actId="2710"/>
        <pc:sldMkLst>
          <pc:docMk/>
          <pc:sldMk cId="2272665252" sldId="1151"/>
        </pc:sldMkLst>
        <pc:spChg chg="mod">
          <ac:chgData name="Sourabh Budhiraja" userId="349627261ff1e53f" providerId="LiveId" clId="{CE1C02B9-D328-4EDC-962E-FFF9F77942A7}" dt="2023-12-28T08:54:05.079" v="1104" actId="20577"/>
          <ac:spMkLst>
            <pc:docMk/>
            <pc:sldMk cId="2272665252" sldId="1151"/>
            <ac:spMk id="2" creationId="{C92241DE-A545-72B9-C71C-B098EA950F9E}"/>
          </ac:spMkLst>
        </pc:spChg>
        <pc:spChg chg="mod">
          <ac:chgData name="Sourabh Budhiraja" userId="349627261ff1e53f" providerId="LiveId" clId="{CE1C02B9-D328-4EDC-962E-FFF9F77942A7}" dt="2023-12-28T08:54:59.187" v="1108" actId="2710"/>
          <ac:spMkLst>
            <pc:docMk/>
            <pc:sldMk cId="2272665252" sldId="1151"/>
            <ac:spMk id="3" creationId="{D60BFCB4-ABA7-7BDB-828F-9A47A7576AF3}"/>
          </ac:spMkLst>
        </pc:spChg>
      </pc:sldChg>
      <pc:sldChg chg="modSp mod">
        <pc:chgData name="Sourabh Budhiraja" userId="349627261ff1e53f" providerId="LiveId" clId="{CE1C02B9-D328-4EDC-962E-FFF9F77942A7}" dt="2023-12-28T08:49:35.565" v="1017" actId="20577"/>
        <pc:sldMkLst>
          <pc:docMk/>
          <pc:sldMk cId="4263030690" sldId="1153"/>
        </pc:sldMkLst>
        <pc:spChg chg="mod">
          <ac:chgData name="Sourabh Budhiraja" userId="349627261ff1e53f" providerId="LiveId" clId="{CE1C02B9-D328-4EDC-962E-FFF9F77942A7}" dt="2023-12-28T08:49:35.565" v="1017" actId="20577"/>
          <ac:spMkLst>
            <pc:docMk/>
            <pc:sldMk cId="4263030690" sldId="1153"/>
            <ac:spMk id="2" creationId="{70439CF3-5C66-47E1-8773-1AD30262E808}"/>
          </ac:spMkLst>
        </pc:spChg>
        <pc:spChg chg="mod">
          <ac:chgData name="Sourabh Budhiraja" userId="349627261ff1e53f" providerId="LiveId" clId="{CE1C02B9-D328-4EDC-962E-FFF9F77942A7}" dt="2023-12-28T08:30:20.286" v="434" actId="20577"/>
          <ac:spMkLst>
            <pc:docMk/>
            <pc:sldMk cId="4263030690" sldId="1153"/>
            <ac:spMk id="3" creationId="{2429C1C9-571A-41C5-AF2B-1FE61DD740DD}"/>
          </ac:spMkLst>
        </pc:spChg>
      </pc:sldChg>
      <pc:sldChg chg="addSp delSp modSp add mod">
        <pc:chgData name="Sourabh Budhiraja" userId="349627261ff1e53f" providerId="LiveId" clId="{CE1C02B9-D328-4EDC-962E-FFF9F77942A7}" dt="2023-12-28T08:49:53.424" v="1018" actId="20577"/>
        <pc:sldMkLst>
          <pc:docMk/>
          <pc:sldMk cId="1911041199" sldId="1154"/>
        </pc:sldMkLst>
        <pc:spChg chg="mod">
          <ac:chgData name="Sourabh Budhiraja" userId="349627261ff1e53f" providerId="LiveId" clId="{CE1C02B9-D328-4EDC-962E-FFF9F77942A7}" dt="2023-12-28T08:49:53.424" v="1018" actId="20577"/>
          <ac:spMkLst>
            <pc:docMk/>
            <pc:sldMk cId="1911041199" sldId="1154"/>
            <ac:spMk id="2" creationId="{70439CF3-5C66-47E1-8773-1AD30262E808}"/>
          </ac:spMkLst>
        </pc:spChg>
        <pc:spChg chg="mod">
          <ac:chgData name="Sourabh Budhiraja" userId="349627261ff1e53f" providerId="LiveId" clId="{CE1C02B9-D328-4EDC-962E-FFF9F77942A7}" dt="2023-12-28T08:27:27.697" v="381" actId="20577"/>
          <ac:spMkLst>
            <pc:docMk/>
            <pc:sldMk cId="1911041199" sldId="1154"/>
            <ac:spMk id="3" creationId="{2429C1C9-571A-41C5-AF2B-1FE61DD740DD}"/>
          </ac:spMkLst>
        </pc:spChg>
        <pc:graphicFrameChg chg="add del mod modGraphic">
          <ac:chgData name="Sourabh Budhiraja" userId="349627261ff1e53f" providerId="LiveId" clId="{CE1C02B9-D328-4EDC-962E-FFF9F77942A7}" dt="2023-12-28T08:21:49.105" v="70"/>
          <ac:graphicFrameMkLst>
            <pc:docMk/>
            <pc:sldMk cId="1911041199" sldId="1154"/>
            <ac:graphicFrameMk id="5" creationId="{BDA81418-E3AE-260D-F2D6-9FEA535E6EED}"/>
          </ac:graphicFrameMkLst>
        </pc:graphicFrameChg>
        <pc:graphicFrameChg chg="add del mod">
          <ac:chgData name="Sourabh Budhiraja" userId="349627261ff1e53f" providerId="LiveId" clId="{CE1C02B9-D328-4EDC-962E-FFF9F77942A7}" dt="2023-12-28T08:22:05.733" v="72"/>
          <ac:graphicFrameMkLst>
            <pc:docMk/>
            <pc:sldMk cId="1911041199" sldId="1154"/>
            <ac:graphicFrameMk id="6" creationId="{89B720AB-34FA-9947-C40B-3C45FED32EAC}"/>
          </ac:graphicFrameMkLst>
        </pc:graphicFrameChg>
        <pc:graphicFrameChg chg="add del mod">
          <ac:chgData name="Sourabh Budhiraja" userId="349627261ff1e53f" providerId="LiveId" clId="{CE1C02B9-D328-4EDC-962E-FFF9F77942A7}" dt="2023-12-28T08:24:40.826" v="234"/>
          <ac:graphicFrameMkLst>
            <pc:docMk/>
            <pc:sldMk cId="1911041199" sldId="1154"/>
            <ac:graphicFrameMk id="7" creationId="{4C5AF03E-9384-AE2A-13CD-B9C8CEA1956B}"/>
          </ac:graphicFrameMkLst>
        </pc:graphicFrameChg>
      </pc:sldChg>
      <pc:sldChg chg="modSp add mod">
        <pc:chgData name="Sourabh Budhiraja" userId="349627261ff1e53f" providerId="LiveId" clId="{CE1C02B9-D328-4EDC-962E-FFF9F77942A7}" dt="2023-12-28T08:56:45.569" v="1147" actId="2710"/>
        <pc:sldMkLst>
          <pc:docMk/>
          <pc:sldMk cId="3712875331" sldId="1155"/>
        </pc:sldMkLst>
        <pc:spChg chg="mod">
          <ac:chgData name="Sourabh Budhiraja" userId="349627261ff1e53f" providerId="LiveId" clId="{CE1C02B9-D328-4EDC-962E-FFF9F77942A7}" dt="2023-12-28T08:56:00.624" v="1145" actId="20577"/>
          <ac:spMkLst>
            <pc:docMk/>
            <pc:sldMk cId="3712875331" sldId="1155"/>
            <ac:spMk id="2" creationId="{C92241DE-A545-72B9-C71C-B098EA950F9E}"/>
          </ac:spMkLst>
        </pc:spChg>
        <pc:spChg chg="mod">
          <ac:chgData name="Sourabh Budhiraja" userId="349627261ff1e53f" providerId="LiveId" clId="{CE1C02B9-D328-4EDC-962E-FFF9F77942A7}" dt="2023-12-28T08:56:45.569" v="1147" actId="2710"/>
          <ac:spMkLst>
            <pc:docMk/>
            <pc:sldMk cId="3712875331" sldId="1155"/>
            <ac:spMk id="3" creationId="{D60BFCB4-ABA7-7BDB-828F-9A47A7576AF3}"/>
          </ac:spMkLst>
        </pc:spChg>
      </pc:sldChg>
      <pc:sldChg chg="add">
        <pc:chgData name="Sourabh Budhiraja" userId="349627261ff1e53f" providerId="LiveId" clId="{CE1C02B9-D328-4EDC-962E-FFF9F77942A7}" dt="2023-12-28T08:56:56.985" v="1148" actId="2890"/>
        <pc:sldMkLst>
          <pc:docMk/>
          <pc:sldMk cId="498140115" sldId="1156"/>
        </pc:sldMkLst>
      </pc:sldChg>
      <pc:sldChg chg="modSp add mod">
        <pc:chgData name="Sourabh Budhiraja" userId="349627261ff1e53f" providerId="LiveId" clId="{CE1C02B9-D328-4EDC-962E-FFF9F77942A7}" dt="2023-12-28T08:58:44.080" v="1186" actId="6549"/>
        <pc:sldMkLst>
          <pc:docMk/>
          <pc:sldMk cId="2586729272" sldId="1157"/>
        </pc:sldMkLst>
        <pc:spChg chg="mod">
          <ac:chgData name="Sourabh Budhiraja" userId="349627261ff1e53f" providerId="LiveId" clId="{CE1C02B9-D328-4EDC-962E-FFF9F77942A7}" dt="2023-12-28T08:57:35.938" v="1182" actId="20577"/>
          <ac:spMkLst>
            <pc:docMk/>
            <pc:sldMk cId="2586729272" sldId="1157"/>
            <ac:spMk id="2" creationId="{C92241DE-A545-72B9-C71C-B098EA950F9E}"/>
          </ac:spMkLst>
        </pc:spChg>
        <pc:spChg chg="mod">
          <ac:chgData name="Sourabh Budhiraja" userId="349627261ff1e53f" providerId="LiveId" clId="{CE1C02B9-D328-4EDC-962E-FFF9F77942A7}" dt="2023-12-28T08:58:44.080" v="1186" actId="6549"/>
          <ac:spMkLst>
            <pc:docMk/>
            <pc:sldMk cId="2586729272" sldId="1157"/>
            <ac:spMk id="3" creationId="{D60BFCB4-ABA7-7BDB-828F-9A47A7576AF3}"/>
          </ac:spMkLst>
        </pc:spChg>
      </pc:sldChg>
      <pc:sldChg chg="modSp add mod">
        <pc:chgData name="Sourabh Budhiraja" userId="349627261ff1e53f" providerId="LiveId" clId="{CE1C02B9-D328-4EDC-962E-FFF9F77942A7}" dt="2023-12-28T09:02:15.135" v="1212" actId="20577"/>
        <pc:sldMkLst>
          <pc:docMk/>
          <pc:sldMk cId="439105027" sldId="1158"/>
        </pc:sldMkLst>
        <pc:spChg chg="mod">
          <ac:chgData name="Sourabh Budhiraja" userId="349627261ff1e53f" providerId="LiveId" clId="{CE1C02B9-D328-4EDC-962E-FFF9F77942A7}" dt="2023-12-28T09:02:15.135" v="1212" actId="20577"/>
          <ac:spMkLst>
            <pc:docMk/>
            <pc:sldMk cId="439105027" sldId="1158"/>
            <ac:spMk id="2" creationId="{C92241DE-A545-72B9-C71C-B098EA950F9E}"/>
          </ac:spMkLst>
        </pc:spChg>
        <pc:spChg chg="mod">
          <ac:chgData name="Sourabh Budhiraja" userId="349627261ff1e53f" providerId="LiveId" clId="{CE1C02B9-D328-4EDC-962E-FFF9F77942A7}" dt="2023-12-28T09:02:08.293" v="1201"/>
          <ac:spMkLst>
            <pc:docMk/>
            <pc:sldMk cId="439105027" sldId="1158"/>
            <ac:spMk id="3" creationId="{D60BFCB4-ABA7-7BDB-828F-9A47A7576AF3}"/>
          </ac:spMkLst>
        </pc:spChg>
      </pc:sldChg>
      <pc:sldChg chg="modSp add mod">
        <pc:chgData name="Sourabh Budhiraja" userId="349627261ff1e53f" providerId="LiveId" clId="{CE1C02B9-D328-4EDC-962E-FFF9F77942A7}" dt="2023-12-28T09:04:38.191" v="1218" actId="123"/>
        <pc:sldMkLst>
          <pc:docMk/>
          <pc:sldMk cId="2143364972" sldId="1159"/>
        </pc:sldMkLst>
        <pc:spChg chg="mod">
          <ac:chgData name="Sourabh Budhiraja" userId="349627261ff1e53f" providerId="LiveId" clId="{CE1C02B9-D328-4EDC-962E-FFF9F77942A7}" dt="2023-12-28T09:03:50.940" v="1215"/>
          <ac:spMkLst>
            <pc:docMk/>
            <pc:sldMk cId="2143364972" sldId="1159"/>
            <ac:spMk id="2" creationId="{C92241DE-A545-72B9-C71C-B098EA950F9E}"/>
          </ac:spMkLst>
        </pc:spChg>
        <pc:spChg chg="mod">
          <ac:chgData name="Sourabh Budhiraja" userId="349627261ff1e53f" providerId="LiveId" clId="{CE1C02B9-D328-4EDC-962E-FFF9F77942A7}" dt="2023-12-28T09:04:38.191" v="1218" actId="123"/>
          <ac:spMkLst>
            <pc:docMk/>
            <pc:sldMk cId="2143364972" sldId="1159"/>
            <ac:spMk id="3" creationId="{D60BFCB4-ABA7-7BDB-828F-9A47A7576AF3}"/>
          </ac:spMkLst>
        </pc:spChg>
      </pc:sldChg>
      <pc:sldChg chg="add">
        <pc:chgData name="Sourabh Budhiraja" userId="349627261ff1e53f" providerId="LiveId" clId="{CE1C02B9-D328-4EDC-962E-FFF9F77942A7}" dt="2023-12-28T09:02:56.164" v="1214" actId="2890"/>
        <pc:sldMkLst>
          <pc:docMk/>
          <pc:sldMk cId="3613281031" sldId="1160"/>
        </pc:sldMkLst>
      </pc:sldChg>
      <pc:sldChg chg="modSp add mod">
        <pc:chgData name="Sourabh Budhiraja" userId="349627261ff1e53f" providerId="LiveId" clId="{CE1C02B9-D328-4EDC-962E-FFF9F77942A7}" dt="2023-12-28T09:16:48.644" v="1345" actId="20577"/>
        <pc:sldMkLst>
          <pc:docMk/>
          <pc:sldMk cId="2180918580" sldId="1161"/>
        </pc:sldMkLst>
        <pc:spChg chg="mod">
          <ac:chgData name="Sourabh Budhiraja" userId="349627261ff1e53f" providerId="LiveId" clId="{CE1C02B9-D328-4EDC-962E-FFF9F77942A7}" dt="2023-12-28T09:08:57.937" v="1233" actId="20577"/>
          <ac:spMkLst>
            <pc:docMk/>
            <pc:sldMk cId="2180918580" sldId="1161"/>
            <ac:spMk id="2" creationId="{C92241DE-A545-72B9-C71C-B098EA950F9E}"/>
          </ac:spMkLst>
        </pc:spChg>
        <pc:spChg chg="mod">
          <ac:chgData name="Sourabh Budhiraja" userId="349627261ff1e53f" providerId="LiveId" clId="{CE1C02B9-D328-4EDC-962E-FFF9F77942A7}" dt="2023-12-28T09:16:48.644" v="1345" actId="20577"/>
          <ac:spMkLst>
            <pc:docMk/>
            <pc:sldMk cId="2180918580" sldId="1161"/>
            <ac:spMk id="3" creationId="{D60BFCB4-ABA7-7BDB-828F-9A47A7576AF3}"/>
          </ac:spMkLst>
        </pc:spChg>
      </pc:sldChg>
      <pc:sldChg chg="modSp add mod">
        <pc:chgData name="Sourabh Budhiraja" userId="349627261ff1e53f" providerId="LiveId" clId="{CE1C02B9-D328-4EDC-962E-FFF9F77942A7}" dt="2023-12-28T09:19:00.205" v="1366" actId="2711"/>
        <pc:sldMkLst>
          <pc:docMk/>
          <pc:sldMk cId="3862948619" sldId="1162"/>
        </pc:sldMkLst>
        <pc:spChg chg="mod">
          <ac:chgData name="Sourabh Budhiraja" userId="349627261ff1e53f" providerId="LiveId" clId="{CE1C02B9-D328-4EDC-962E-FFF9F77942A7}" dt="2023-12-28T09:18:11.151" v="1364" actId="20577"/>
          <ac:spMkLst>
            <pc:docMk/>
            <pc:sldMk cId="3862948619" sldId="1162"/>
            <ac:spMk id="2" creationId="{C92241DE-A545-72B9-C71C-B098EA950F9E}"/>
          </ac:spMkLst>
        </pc:spChg>
        <pc:spChg chg="mod">
          <ac:chgData name="Sourabh Budhiraja" userId="349627261ff1e53f" providerId="LiveId" clId="{CE1C02B9-D328-4EDC-962E-FFF9F77942A7}" dt="2023-12-28T09:19:00.205" v="1366" actId="2711"/>
          <ac:spMkLst>
            <pc:docMk/>
            <pc:sldMk cId="3862948619" sldId="1162"/>
            <ac:spMk id="3" creationId="{D60BFCB4-ABA7-7BDB-828F-9A47A7576AF3}"/>
          </ac:spMkLst>
        </pc:spChg>
      </pc:sldChg>
      <pc:sldChg chg="modSp add mod">
        <pc:chgData name="Sourabh Budhiraja" userId="349627261ff1e53f" providerId="LiveId" clId="{CE1C02B9-D328-4EDC-962E-FFF9F77942A7}" dt="2023-12-28T09:26:01.604" v="1427" actId="2710"/>
        <pc:sldMkLst>
          <pc:docMk/>
          <pc:sldMk cId="25843687" sldId="1163"/>
        </pc:sldMkLst>
        <pc:spChg chg="mod">
          <ac:chgData name="Sourabh Budhiraja" userId="349627261ff1e53f" providerId="LiveId" clId="{CE1C02B9-D328-4EDC-962E-FFF9F77942A7}" dt="2023-12-28T09:21:57.126" v="1415" actId="20577"/>
          <ac:spMkLst>
            <pc:docMk/>
            <pc:sldMk cId="25843687" sldId="1163"/>
            <ac:spMk id="2" creationId="{C92241DE-A545-72B9-C71C-B098EA950F9E}"/>
          </ac:spMkLst>
        </pc:spChg>
        <pc:spChg chg="mod">
          <ac:chgData name="Sourabh Budhiraja" userId="349627261ff1e53f" providerId="LiveId" clId="{CE1C02B9-D328-4EDC-962E-FFF9F77942A7}" dt="2023-12-28T09:26:01.604" v="1427" actId="2710"/>
          <ac:spMkLst>
            <pc:docMk/>
            <pc:sldMk cId="25843687" sldId="1163"/>
            <ac:spMk id="3" creationId="{D60BFCB4-ABA7-7BDB-828F-9A47A7576AF3}"/>
          </ac:spMkLst>
        </pc:spChg>
      </pc:sldChg>
      <pc:sldChg chg="modSp add mod">
        <pc:chgData name="Sourabh Budhiraja" userId="349627261ff1e53f" providerId="LiveId" clId="{CE1C02B9-D328-4EDC-962E-FFF9F77942A7}" dt="2023-12-28T10:34:32.514" v="1837" actId="123"/>
        <pc:sldMkLst>
          <pc:docMk/>
          <pc:sldMk cId="4161829608" sldId="1164"/>
        </pc:sldMkLst>
        <pc:spChg chg="mod">
          <ac:chgData name="Sourabh Budhiraja" userId="349627261ff1e53f" providerId="LiveId" clId="{CE1C02B9-D328-4EDC-962E-FFF9F77942A7}" dt="2023-12-28T10:34:32.514" v="1837" actId="123"/>
          <ac:spMkLst>
            <pc:docMk/>
            <pc:sldMk cId="4161829608" sldId="1164"/>
            <ac:spMk id="3" creationId="{D60BFCB4-ABA7-7BDB-828F-9A47A7576AF3}"/>
          </ac:spMkLst>
        </pc:spChg>
      </pc:sldChg>
      <pc:sldChg chg="modSp add mod ord">
        <pc:chgData name="Sourabh Budhiraja" userId="349627261ff1e53f" providerId="LiveId" clId="{CE1C02B9-D328-4EDC-962E-FFF9F77942A7}" dt="2023-12-28T10:08:01.167" v="1813" actId="113"/>
        <pc:sldMkLst>
          <pc:docMk/>
          <pc:sldMk cId="192319324" sldId="1165"/>
        </pc:sldMkLst>
        <pc:spChg chg="mod">
          <ac:chgData name="Sourabh Budhiraja" userId="349627261ff1e53f" providerId="LiveId" clId="{CE1C02B9-D328-4EDC-962E-FFF9F77942A7}" dt="2023-12-28T10:06:40.713" v="1803"/>
          <ac:spMkLst>
            <pc:docMk/>
            <pc:sldMk cId="192319324" sldId="1165"/>
            <ac:spMk id="2" creationId="{70439CF3-5C66-47E1-8773-1AD30262E808}"/>
          </ac:spMkLst>
        </pc:spChg>
        <pc:spChg chg="mod">
          <ac:chgData name="Sourabh Budhiraja" userId="349627261ff1e53f" providerId="LiveId" clId="{CE1C02B9-D328-4EDC-962E-FFF9F77942A7}" dt="2023-12-28T10:08:01.167" v="1813" actId="113"/>
          <ac:spMkLst>
            <pc:docMk/>
            <pc:sldMk cId="192319324" sldId="1165"/>
            <ac:spMk id="3" creationId="{2429C1C9-571A-41C5-AF2B-1FE61DD740DD}"/>
          </ac:spMkLst>
        </pc:spChg>
      </pc:sldChg>
      <pc:sldChg chg="modSp add mod ord">
        <pc:chgData name="Sourabh Budhiraja" userId="349627261ff1e53f" providerId="LiveId" clId="{CE1C02B9-D328-4EDC-962E-FFF9F77942A7}" dt="2023-12-28T10:34:13.453" v="1836" actId="20577"/>
        <pc:sldMkLst>
          <pc:docMk/>
          <pc:sldMk cId="872660638" sldId="1166"/>
        </pc:sldMkLst>
        <pc:spChg chg="mod">
          <ac:chgData name="Sourabh Budhiraja" userId="349627261ff1e53f" providerId="LiveId" clId="{CE1C02B9-D328-4EDC-962E-FFF9F77942A7}" dt="2023-12-28T09:49:57.341" v="1679" actId="20577"/>
          <ac:spMkLst>
            <pc:docMk/>
            <pc:sldMk cId="872660638" sldId="1166"/>
            <ac:spMk id="2" creationId="{70439CF3-5C66-47E1-8773-1AD30262E808}"/>
          </ac:spMkLst>
        </pc:spChg>
        <pc:spChg chg="mod">
          <ac:chgData name="Sourabh Budhiraja" userId="349627261ff1e53f" providerId="LiveId" clId="{CE1C02B9-D328-4EDC-962E-FFF9F77942A7}" dt="2023-12-28T10:34:13.453" v="1836" actId="20577"/>
          <ac:spMkLst>
            <pc:docMk/>
            <pc:sldMk cId="872660638" sldId="1166"/>
            <ac:spMk id="3" creationId="{2429C1C9-571A-41C5-AF2B-1FE61DD740DD}"/>
          </ac:spMkLst>
        </pc:spChg>
      </pc:sldChg>
      <pc:sldChg chg="add ord">
        <pc:chgData name="Sourabh Budhiraja" userId="349627261ff1e53f" providerId="LiveId" clId="{CE1C02B9-D328-4EDC-962E-FFF9F77942A7}" dt="2023-12-28T10:08:20.834" v="1815"/>
        <pc:sldMkLst>
          <pc:docMk/>
          <pc:sldMk cId="4245345014" sldId="1167"/>
        </pc:sldMkLst>
      </pc:sldChg>
      <pc:sldChg chg="modSp add mod">
        <pc:chgData name="Sourabh Budhiraja" userId="349627261ff1e53f" providerId="LiveId" clId="{CE1C02B9-D328-4EDC-962E-FFF9F77942A7}" dt="2023-12-28T10:12:26.783" v="1834" actId="123"/>
        <pc:sldMkLst>
          <pc:docMk/>
          <pc:sldMk cId="2324285851" sldId="1168"/>
        </pc:sldMkLst>
        <pc:spChg chg="mod">
          <ac:chgData name="Sourabh Budhiraja" userId="349627261ff1e53f" providerId="LiveId" clId="{CE1C02B9-D328-4EDC-962E-FFF9F77942A7}" dt="2023-12-28T10:11:02.979" v="1819"/>
          <ac:spMkLst>
            <pc:docMk/>
            <pc:sldMk cId="2324285851" sldId="1168"/>
            <ac:spMk id="2" creationId="{70439CF3-5C66-47E1-8773-1AD30262E808}"/>
          </ac:spMkLst>
        </pc:spChg>
        <pc:spChg chg="mod">
          <ac:chgData name="Sourabh Budhiraja" userId="349627261ff1e53f" providerId="LiveId" clId="{CE1C02B9-D328-4EDC-962E-FFF9F77942A7}" dt="2023-12-28T10:12:26.783" v="1834" actId="123"/>
          <ac:spMkLst>
            <pc:docMk/>
            <pc:sldMk cId="2324285851" sldId="1168"/>
            <ac:spMk id="3" creationId="{2429C1C9-571A-41C5-AF2B-1FE61DD740DD}"/>
          </ac:spMkLst>
        </pc:spChg>
      </pc:sldChg>
      <pc:sldChg chg="addSp delSp modSp add del mod">
        <pc:chgData name="Sourabh Budhiraja" userId="349627261ff1e53f" providerId="LiveId" clId="{CE1C02B9-D328-4EDC-962E-FFF9F77942A7}" dt="2023-12-28T10:44:47.340" v="1873" actId="2696"/>
        <pc:sldMkLst>
          <pc:docMk/>
          <pc:sldMk cId="1690740469" sldId="1169"/>
        </pc:sldMkLst>
        <pc:spChg chg="mod">
          <ac:chgData name="Sourabh Budhiraja" userId="349627261ff1e53f" providerId="LiveId" clId="{CE1C02B9-D328-4EDC-962E-FFF9F77942A7}" dt="2023-12-28T10:41:30.117" v="1850" actId="20577"/>
          <ac:spMkLst>
            <pc:docMk/>
            <pc:sldMk cId="1690740469" sldId="1169"/>
            <ac:spMk id="2" creationId="{70439CF3-5C66-47E1-8773-1AD30262E808}"/>
          </ac:spMkLst>
        </pc:spChg>
        <pc:spChg chg="del mod">
          <ac:chgData name="Sourabh Budhiraja" userId="349627261ff1e53f" providerId="LiveId" clId="{CE1C02B9-D328-4EDC-962E-FFF9F77942A7}" dt="2023-12-28T10:41:46.292" v="1851"/>
          <ac:spMkLst>
            <pc:docMk/>
            <pc:sldMk cId="1690740469" sldId="1169"/>
            <ac:spMk id="3" creationId="{2429C1C9-571A-41C5-AF2B-1FE61DD740DD}"/>
          </ac:spMkLst>
        </pc:spChg>
        <pc:spChg chg="add mod">
          <ac:chgData name="Sourabh Budhiraja" userId="349627261ff1e53f" providerId="LiveId" clId="{CE1C02B9-D328-4EDC-962E-FFF9F77942A7}" dt="2023-12-28T10:41:46.292" v="1851"/>
          <ac:spMkLst>
            <pc:docMk/>
            <pc:sldMk cId="1690740469" sldId="1169"/>
            <ac:spMk id="5" creationId="{3F7443F0-52A7-5204-E616-66B93F8124AD}"/>
          </ac:spMkLst>
        </pc:spChg>
        <pc:spChg chg="add del mod">
          <ac:chgData name="Sourabh Budhiraja" userId="349627261ff1e53f" providerId="LiveId" clId="{CE1C02B9-D328-4EDC-962E-FFF9F77942A7}" dt="2023-12-28T10:41:55.854" v="1855"/>
          <ac:spMkLst>
            <pc:docMk/>
            <pc:sldMk cId="1690740469" sldId="1169"/>
            <ac:spMk id="6" creationId="{BF94223B-8F84-E27C-EB55-603417DD12DA}"/>
          </ac:spMkLst>
        </pc:spChg>
        <pc:spChg chg="add del mod">
          <ac:chgData name="Sourabh Budhiraja" userId="349627261ff1e53f" providerId="LiveId" clId="{CE1C02B9-D328-4EDC-962E-FFF9F77942A7}" dt="2023-12-28T10:42:31.051" v="1861"/>
          <ac:spMkLst>
            <pc:docMk/>
            <pc:sldMk cId="1690740469" sldId="1169"/>
            <ac:spMk id="7" creationId="{2CFD4AA1-7D47-EBAF-1B48-AFBCC5A0CD33}"/>
          </ac:spMkLst>
        </pc:spChg>
        <pc:picChg chg="add mod">
          <ac:chgData name="Sourabh Budhiraja" userId="349627261ff1e53f" providerId="LiveId" clId="{CE1C02B9-D328-4EDC-962E-FFF9F77942A7}" dt="2023-12-28T10:43:15.758" v="1866" actId="14100"/>
          <ac:picMkLst>
            <pc:docMk/>
            <pc:sldMk cId="1690740469" sldId="1169"/>
            <ac:picMk id="8" creationId="{075AF9D5-AA73-F48B-92D4-E41C0CFF706F}"/>
          </ac:picMkLst>
        </pc:picChg>
      </pc:sldChg>
      <pc:sldChg chg="new del">
        <pc:chgData name="Sourabh Budhiraja" userId="349627261ff1e53f" providerId="LiveId" clId="{CE1C02B9-D328-4EDC-962E-FFF9F77942A7}" dt="2023-12-28T15:00:00.941" v="1932" actId="2696"/>
        <pc:sldMkLst>
          <pc:docMk/>
          <pc:sldMk cId="2478966734" sldId="1169"/>
        </pc:sldMkLst>
      </pc:sldChg>
      <pc:sldChg chg="new del">
        <pc:chgData name="Sourabh Budhiraja" userId="349627261ff1e53f" providerId="LiveId" clId="{CE1C02B9-D328-4EDC-962E-FFF9F77942A7}" dt="2023-12-28T15:00:52.825" v="1942" actId="2696"/>
        <pc:sldMkLst>
          <pc:docMk/>
          <pc:sldMk cId="3742249237" sldId="1169"/>
        </pc:sldMkLst>
      </pc:sldChg>
      <pc:sldChg chg="new del ord">
        <pc:chgData name="Sourabh Budhiraja" userId="349627261ff1e53f" providerId="LiveId" clId="{CE1C02B9-D328-4EDC-962E-FFF9F77942A7}" dt="2023-12-28T14:58:08.510" v="1924" actId="2696"/>
        <pc:sldMkLst>
          <pc:docMk/>
          <pc:sldMk cId="3918773856" sldId="1169"/>
        </pc:sldMkLst>
      </pc:sldChg>
      <pc:sldChg chg="modSp add mod ord">
        <pc:chgData name="Sourabh Budhiraja" userId="349627261ff1e53f" providerId="LiveId" clId="{CE1C02B9-D328-4EDC-962E-FFF9F77942A7}" dt="2023-12-28T15:02:58.093" v="1955" actId="20577"/>
        <pc:sldMkLst>
          <pc:docMk/>
          <pc:sldMk cId="4013574426" sldId="1169"/>
        </pc:sldMkLst>
        <pc:spChg chg="mod">
          <ac:chgData name="Sourabh Budhiraja" userId="349627261ff1e53f" providerId="LiveId" clId="{CE1C02B9-D328-4EDC-962E-FFF9F77942A7}" dt="2023-12-28T15:02:58.093" v="1955" actId="20577"/>
          <ac:spMkLst>
            <pc:docMk/>
            <pc:sldMk cId="4013574426" sldId="1169"/>
            <ac:spMk id="26" creationId="{00000000-0000-0000-0000-000000000000}"/>
          </ac:spMkLst>
        </pc:spChg>
      </pc:sldChg>
      <pc:sldChg chg="modSp add mod ord">
        <pc:chgData name="Sourabh Budhiraja" userId="349627261ff1e53f" providerId="LiveId" clId="{CE1C02B9-D328-4EDC-962E-FFF9F77942A7}" dt="2023-12-28T15:07:30.101" v="1960" actId="255"/>
        <pc:sldMkLst>
          <pc:docMk/>
          <pc:sldMk cId="742587414" sldId="1170"/>
        </pc:sldMkLst>
        <pc:spChg chg="mod">
          <ac:chgData name="Sourabh Budhiraja" userId="349627261ff1e53f" providerId="LiveId" clId="{CE1C02B9-D328-4EDC-962E-FFF9F77942A7}" dt="2023-12-28T15:07:30.101" v="1960" actId="255"/>
          <ac:spMkLst>
            <pc:docMk/>
            <pc:sldMk cId="742587414" sldId="1170"/>
            <ac:spMk id="3" creationId="{2429C1C9-571A-41C5-AF2B-1FE61DD740DD}"/>
          </ac:spMkLst>
        </pc:spChg>
      </pc:sldChg>
      <pc:sldChg chg="new del">
        <pc:chgData name="Sourabh Budhiraja" userId="349627261ff1e53f" providerId="LiveId" clId="{CE1C02B9-D328-4EDC-962E-FFF9F77942A7}" dt="2023-12-28T10:44:52.238" v="1874" actId="2696"/>
        <pc:sldMkLst>
          <pc:docMk/>
          <pc:sldMk cId="2043891250" sldId="1170"/>
        </pc:sldMkLst>
      </pc:sldChg>
      <pc:sldChg chg="new del">
        <pc:chgData name="Sourabh Budhiraja" userId="349627261ff1e53f" providerId="LiveId" clId="{CE1C02B9-D328-4EDC-962E-FFF9F77942A7}" dt="2023-12-28T10:44:55.774" v="1875" actId="2696"/>
        <pc:sldMkLst>
          <pc:docMk/>
          <pc:sldMk cId="1227431524" sldId="1171"/>
        </pc:sldMkLst>
      </pc:sldChg>
      <pc:sldChg chg="modSp add mod ord">
        <pc:chgData name="Sourabh Budhiraja" userId="349627261ff1e53f" providerId="LiveId" clId="{CE1C02B9-D328-4EDC-962E-FFF9F77942A7}" dt="2023-12-28T15:12:18.796" v="2023" actId="20577"/>
        <pc:sldMkLst>
          <pc:docMk/>
          <pc:sldMk cId="4071544191" sldId="1171"/>
        </pc:sldMkLst>
        <pc:spChg chg="mod">
          <ac:chgData name="Sourabh Budhiraja" userId="349627261ff1e53f" providerId="LiveId" clId="{CE1C02B9-D328-4EDC-962E-FFF9F77942A7}" dt="2023-12-28T15:12:18.796" v="2023" actId="20577"/>
          <ac:spMkLst>
            <pc:docMk/>
            <pc:sldMk cId="4071544191" sldId="1171"/>
            <ac:spMk id="3" creationId="{2429C1C9-571A-41C5-AF2B-1FE61DD740DD}"/>
          </ac:spMkLst>
        </pc:spChg>
      </pc:sldChg>
    </pc:docChg>
  </pc:docChgLst>
  <pc:docChgLst>
    <pc:chgData name="Rahul Kumar" userId="5d93dae5539c9652" providerId="LiveId" clId="{19F147D1-8833-4CDB-B41D-158601EB44B6}"/>
    <pc:docChg chg="custSel modSld">
      <pc:chgData name="Rahul Kumar" userId="5d93dae5539c9652" providerId="LiveId" clId="{19F147D1-8833-4CDB-B41D-158601EB44B6}" dt="2024-04-25T17:14:58.204" v="1" actId="478"/>
      <pc:docMkLst>
        <pc:docMk/>
      </pc:docMkLst>
      <pc:sldChg chg="delSp mod">
        <pc:chgData name="Rahul Kumar" userId="5d93dae5539c9652" providerId="LiveId" clId="{19F147D1-8833-4CDB-B41D-158601EB44B6}" dt="2024-04-21T12:39:19.797" v="0" actId="478"/>
        <pc:sldMkLst>
          <pc:docMk/>
          <pc:sldMk cId="2118386441" sldId="1180"/>
        </pc:sldMkLst>
        <pc:spChg chg="del">
          <ac:chgData name="Rahul Kumar" userId="5d93dae5539c9652" providerId="LiveId" clId="{19F147D1-8833-4CDB-B41D-158601EB44B6}" dt="2024-04-21T12:39:19.797" v="0" actId="478"/>
          <ac:spMkLst>
            <pc:docMk/>
            <pc:sldMk cId="2118386441" sldId="1180"/>
            <ac:spMk id="2" creationId="{00000000-0000-0000-0000-000000000000}"/>
          </ac:spMkLst>
        </pc:spChg>
      </pc:sldChg>
      <pc:sldChg chg="delSp mod">
        <pc:chgData name="Rahul Kumar" userId="5d93dae5539c9652" providerId="LiveId" clId="{19F147D1-8833-4CDB-B41D-158601EB44B6}" dt="2024-04-25T17:14:58.204" v="1" actId="478"/>
        <pc:sldMkLst>
          <pc:docMk/>
          <pc:sldMk cId="2404972160" sldId="1181"/>
        </pc:sldMkLst>
        <pc:spChg chg="del">
          <ac:chgData name="Rahul Kumar" userId="5d93dae5539c9652" providerId="LiveId" clId="{19F147D1-8833-4CDB-B41D-158601EB44B6}" dt="2024-04-25T17:14:58.204" v="1" actId="478"/>
          <ac:spMkLst>
            <pc:docMk/>
            <pc:sldMk cId="2404972160" sldId="1181"/>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57365-383C-45CB-B2FF-CA676EFB308B}" type="datetimeFigureOut">
              <a:rPr lang="en-US" smtClean="0"/>
              <a:t>4/25/2024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48E96-2840-48B6-916B-3941FF2D4811}" type="slidenum">
              <a:rPr lang="en-US" smtClean="0"/>
              <a:t>‹#›</a:t>
            </a:fld>
            <a:endParaRPr lang="en-US"/>
          </a:p>
        </p:txBody>
      </p:sp>
    </p:spTree>
    <p:extLst>
      <p:ext uri="{BB962C8B-B14F-4D97-AF65-F5344CB8AC3E}">
        <p14:creationId xmlns:p14="http://schemas.microsoft.com/office/powerpoint/2010/main" val="804545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BE44-428A-2F62-AA20-E525A0D82A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D40393-54A2-CB50-38AA-F3F4B8A592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E55275-D220-6AC6-DB14-DA84CA998A38}"/>
              </a:ext>
            </a:extLst>
          </p:cNvPr>
          <p:cNvSpPr>
            <a:spLocks noGrp="1"/>
          </p:cNvSpPr>
          <p:nvPr>
            <p:ph type="dt" sz="half" idx="10"/>
          </p:nvPr>
        </p:nvSpPr>
        <p:spPr/>
        <p:txBody>
          <a:bodyPr/>
          <a:lstStyle/>
          <a:p>
            <a:fld id="{39B39D79-0896-49CE-A74C-EAD9DAD5D58C}" type="datetimeFigureOut">
              <a:rPr lang="en-IN" smtClean="0"/>
              <a:t>25-04-2024</a:t>
            </a:fld>
            <a:endParaRPr lang="en-IN"/>
          </a:p>
        </p:txBody>
      </p:sp>
      <p:sp>
        <p:nvSpPr>
          <p:cNvPr id="5" name="Footer Placeholder 4">
            <a:extLst>
              <a:ext uri="{FF2B5EF4-FFF2-40B4-BE49-F238E27FC236}">
                <a16:creationId xmlns:a16="http://schemas.microsoft.com/office/drawing/2014/main" id="{59ACCB56-1B00-3D48-0356-514FA43023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90ED03-1DEB-2274-CD0B-A1A75E00D187}"/>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7664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540C-6EA4-2275-C7D1-5320B7ADF4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D44141-436C-B639-AB24-94C4C70010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E6B442-C0BC-9BEB-D8FF-0EB534301DDA}"/>
              </a:ext>
            </a:extLst>
          </p:cNvPr>
          <p:cNvSpPr>
            <a:spLocks noGrp="1"/>
          </p:cNvSpPr>
          <p:nvPr>
            <p:ph type="dt" sz="half" idx="10"/>
          </p:nvPr>
        </p:nvSpPr>
        <p:spPr/>
        <p:txBody>
          <a:bodyPr/>
          <a:lstStyle/>
          <a:p>
            <a:fld id="{39B39D79-0896-49CE-A74C-EAD9DAD5D58C}" type="datetimeFigureOut">
              <a:rPr lang="en-IN" smtClean="0"/>
              <a:t>25-04-2024</a:t>
            </a:fld>
            <a:endParaRPr lang="en-IN"/>
          </a:p>
        </p:txBody>
      </p:sp>
      <p:sp>
        <p:nvSpPr>
          <p:cNvPr id="5" name="Footer Placeholder 4">
            <a:extLst>
              <a:ext uri="{FF2B5EF4-FFF2-40B4-BE49-F238E27FC236}">
                <a16:creationId xmlns:a16="http://schemas.microsoft.com/office/drawing/2014/main" id="{3A277BEA-1486-AB18-7C27-7D44C61995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A93822-A62A-30EF-E4A2-C03543945F53}"/>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3580872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3792C4-FEBB-83EC-836E-3E46CACA8B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54921E-DC1B-C78D-9E5C-9FC1B0588D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011B17-FEB7-1392-9924-A28D936781AA}"/>
              </a:ext>
            </a:extLst>
          </p:cNvPr>
          <p:cNvSpPr>
            <a:spLocks noGrp="1"/>
          </p:cNvSpPr>
          <p:nvPr>
            <p:ph type="dt" sz="half" idx="10"/>
          </p:nvPr>
        </p:nvSpPr>
        <p:spPr/>
        <p:txBody>
          <a:bodyPr/>
          <a:lstStyle/>
          <a:p>
            <a:fld id="{39B39D79-0896-49CE-A74C-EAD9DAD5D58C}" type="datetimeFigureOut">
              <a:rPr lang="en-IN" smtClean="0"/>
              <a:t>25-04-2024</a:t>
            </a:fld>
            <a:endParaRPr lang="en-IN"/>
          </a:p>
        </p:txBody>
      </p:sp>
      <p:sp>
        <p:nvSpPr>
          <p:cNvPr id="5" name="Footer Placeholder 4">
            <a:extLst>
              <a:ext uri="{FF2B5EF4-FFF2-40B4-BE49-F238E27FC236}">
                <a16:creationId xmlns:a16="http://schemas.microsoft.com/office/drawing/2014/main" id="{F915091E-C8CD-1F5C-DB57-6C22BA3741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73228E-DE46-D15E-D7A5-04018A4D3019}"/>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534056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78814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400" b="1" kern="1200" dirty="0">
                <a:solidFill>
                  <a:srgbClr val="C00000"/>
                </a:solidFill>
                <a:latin typeface="Times New Roman" pitchFamily="18" charset="0"/>
                <a:ea typeface="+mj-ea"/>
                <a:cs typeface="Times New Roman"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201611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80360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326905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204355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244043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582195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21712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6D4BC-4609-7709-BC4B-4CBE4DD6AD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834BF3-CB47-09B8-02B8-0845D8F676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CFFEBC-6A23-7ACA-8112-E2BA52A5EDF9}"/>
              </a:ext>
            </a:extLst>
          </p:cNvPr>
          <p:cNvSpPr>
            <a:spLocks noGrp="1"/>
          </p:cNvSpPr>
          <p:nvPr>
            <p:ph type="dt" sz="half" idx="10"/>
          </p:nvPr>
        </p:nvSpPr>
        <p:spPr/>
        <p:txBody>
          <a:bodyPr/>
          <a:lstStyle/>
          <a:p>
            <a:fld id="{39B39D79-0896-49CE-A74C-EAD9DAD5D58C}" type="datetimeFigureOut">
              <a:rPr lang="en-IN" smtClean="0"/>
              <a:t>25-04-2024</a:t>
            </a:fld>
            <a:endParaRPr lang="en-IN"/>
          </a:p>
        </p:txBody>
      </p:sp>
      <p:sp>
        <p:nvSpPr>
          <p:cNvPr id="5" name="Footer Placeholder 4">
            <a:extLst>
              <a:ext uri="{FF2B5EF4-FFF2-40B4-BE49-F238E27FC236}">
                <a16:creationId xmlns:a16="http://schemas.microsoft.com/office/drawing/2014/main" id="{17CA8728-DD3D-0E49-028B-6B43F1AB66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BAE7FB-391C-FF85-5764-0047C3CAEB95}"/>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13565350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4374984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285653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5193934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22187296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4/25/2024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6628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E759-04FF-3F89-D20D-897C09FEE4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3EAFA2-7997-74F3-C882-D19E8C68F0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C38527-FAAE-77F4-9231-CDC13B4ACABF}"/>
              </a:ext>
            </a:extLst>
          </p:cNvPr>
          <p:cNvSpPr>
            <a:spLocks noGrp="1"/>
          </p:cNvSpPr>
          <p:nvPr>
            <p:ph type="dt" sz="half" idx="10"/>
          </p:nvPr>
        </p:nvSpPr>
        <p:spPr/>
        <p:txBody>
          <a:bodyPr/>
          <a:lstStyle/>
          <a:p>
            <a:fld id="{39B39D79-0896-49CE-A74C-EAD9DAD5D58C}" type="datetimeFigureOut">
              <a:rPr lang="en-IN" smtClean="0"/>
              <a:t>25-04-2024</a:t>
            </a:fld>
            <a:endParaRPr lang="en-IN"/>
          </a:p>
        </p:txBody>
      </p:sp>
      <p:sp>
        <p:nvSpPr>
          <p:cNvPr id="5" name="Footer Placeholder 4">
            <a:extLst>
              <a:ext uri="{FF2B5EF4-FFF2-40B4-BE49-F238E27FC236}">
                <a16:creationId xmlns:a16="http://schemas.microsoft.com/office/drawing/2014/main" id="{8534CF5F-86C2-677F-5AB1-644A82A275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B4E205-AB74-10E7-F7F9-CDFEF0BF5B54}"/>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2353820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DC45-C3C4-B229-E8A6-6473A88A47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2CC9E3-A54D-DE48-AC03-015D000689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287C01-A207-5F72-3E5A-B310E2A77C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7E08D4-BCB4-4435-F66E-971A79B9660F}"/>
              </a:ext>
            </a:extLst>
          </p:cNvPr>
          <p:cNvSpPr>
            <a:spLocks noGrp="1"/>
          </p:cNvSpPr>
          <p:nvPr>
            <p:ph type="dt" sz="half" idx="10"/>
          </p:nvPr>
        </p:nvSpPr>
        <p:spPr/>
        <p:txBody>
          <a:bodyPr/>
          <a:lstStyle/>
          <a:p>
            <a:fld id="{39B39D79-0896-49CE-A74C-EAD9DAD5D58C}" type="datetimeFigureOut">
              <a:rPr lang="en-IN" smtClean="0"/>
              <a:t>25-04-2024</a:t>
            </a:fld>
            <a:endParaRPr lang="en-IN"/>
          </a:p>
        </p:txBody>
      </p:sp>
      <p:sp>
        <p:nvSpPr>
          <p:cNvPr id="6" name="Footer Placeholder 5">
            <a:extLst>
              <a:ext uri="{FF2B5EF4-FFF2-40B4-BE49-F238E27FC236}">
                <a16:creationId xmlns:a16="http://schemas.microsoft.com/office/drawing/2014/main" id="{E353248A-CB16-5266-0293-FC8A66115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1CADC6-053B-69AF-8B85-FDE455276608}"/>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1200021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F1175-8513-7694-1061-301760913D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A1A655-610F-0072-9AF8-181F7A51F8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5A4D0-08C4-1212-6B79-62E04F861C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611651-1437-928A-8A62-D68E5F309C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230DC3-F43F-0F2E-2EE7-DAC31A3792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692676-0331-6CAD-C571-847A9A56C7B3}"/>
              </a:ext>
            </a:extLst>
          </p:cNvPr>
          <p:cNvSpPr>
            <a:spLocks noGrp="1"/>
          </p:cNvSpPr>
          <p:nvPr>
            <p:ph type="dt" sz="half" idx="10"/>
          </p:nvPr>
        </p:nvSpPr>
        <p:spPr/>
        <p:txBody>
          <a:bodyPr/>
          <a:lstStyle/>
          <a:p>
            <a:fld id="{39B39D79-0896-49CE-A74C-EAD9DAD5D58C}" type="datetimeFigureOut">
              <a:rPr lang="en-IN" smtClean="0"/>
              <a:t>25-04-2024</a:t>
            </a:fld>
            <a:endParaRPr lang="en-IN"/>
          </a:p>
        </p:txBody>
      </p:sp>
      <p:sp>
        <p:nvSpPr>
          <p:cNvPr id="8" name="Footer Placeholder 7">
            <a:extLst>
              <a:ext uri="{FF2B5EF4-FFF2-40B4-BE49-F238E27FC236}">
                <a16:creationId xmlns:a16="http://schemas.microsoft.com/office/drawing/2014/main" id="{FF27CD1F-C2A9-1B4A-C306-4E03193C01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6375D1-EE87-2F15-55F6-6C8B1521FDAA}"/>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337543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E7BF4-AFE5-08A6-467B-EB24E53CA9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83D2AC-3E2C-10AA-350B-0B03FD51D628}"/>
              </a:ext>
            </a:extLst>
          </p:cNvPr>
          <p:cNvSpPr>
            <a:spLocks noGrp="1"/>
          </p:cNvSpPr>
          <p:nvPr>
            <p:ph type="dt" sz="half" idx="10"/>
          </p:nvPr>
        </p:nvSpPr>
        <p:spPr/>
        <p:txBody>
          <a:bodyPr/>
          <a:lstStyle/>
          <a:p>
            <a:fld id="{39B39D79-0896-49CE-A74C-EAD9DAD5D58C}" type="datetimeFigureOut">
              <a:rPr lang="en-IN" smtClean="0"/>
              <a:t>25-04-2024</a:t>
            </a:fld>
            <a:endParaRPr lang="en-IN"/>
          </a:p>
        </p:txBody>
      </p:sp>
      <p:sp>
        <p:nvSpPr>
          <p:cNvPr id="4" name="Footer Placeholder 3">
            <a:extLst>
              <a:ext uri="{FF2B5EF4-FFF2-40B4-BE49-F238E27FC236}">
                <a16:creationId xmlns:a16="http://schemas.microsoft.com/office/drawing/2014/main" id="{98E115AA-6365-3906-B74A-82A71187DE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3997A2-F441-94AF-DC34-AE102A10B384}"/>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104628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B6D961-BA7C-02EB-0851-263351BD9BBB}"/>
              </a:ext>
            </a:extLst>
          </p:cNvPr>
          <p:cNvSpPr>
            <a:spLocks noGrp="1"/>
          </p:cNvSpPr>
          <p:nvPr>
            <p:ph type="dt" sz="half" idx="10"/>
          </p:nvPr>
        </p:nvSpPr>
        <p:spPr/>
        <p:txBody>
          <a:bodyPr/>
          <a:lstStyle/>
          <a:p>
            <a:fld id="{39B39D79-0896-49CE-A74C-EAD9DAD5D58C}" type="datetimeFigureOut">
              <a:rPr lang="en-IN" smtClean="0"/>
              <a:t>25-04-2024</a:t>
            </a:fld>
            <a:endParaRPr lang="en-IN"/>
          </a:p>
        </p:txBody>
      </p:sp>
      <p:sp>
        <p:nvSpPr>
          <p:cNvPr id="3" name="Footer Placeholder 2">
            <a:extLst>
              <a:ext uri="{FF2B5EF4-FFF2-40B4-BE49-F238E27FC236}">
                <a16:creationId xmlns:a16="http://schemas.microsoft.com/office/drawing/2014/main" id="{A5536ADB-CD8D-2ACF-0878-41CC2E75E0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9868FA-DC97-78B5-7091-91DB68B2D394}"/>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49622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5E557-F9E5-3590-7674-EBF4B9E2D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2F6C37-8996-11AE-E048-59104741F8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26D803-3AED-2127-99CD-2833008B16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A558C3-4055-4A5E-8B19-9E3CB446CE3B}"/>
              </a:ext>
            </a:extLst>
          </p:cNvPr>
          <p:cNvSpPr>
            <a:spLocks noGrp="1"/>
          </p:cNvSpPr>
          <p:nvPr>
            <p:ph type="dt" sz="half" idx="10"/>
          </p:nvPr>
        </p:nvSpPr>
        <p:spPr/>
        <p:txBody>
          <a:bodyPr/>
          <a:lstStyle/>
          <a:p>
            <a:fld id="{39B39D79-0896-49CE-A74C-EAD9DAD5D58C}" type="datetimeFigureOut">
              <a:rPr lang="en-IN" smtClean="0"/>
              <a:t>25-04-2024</a:t>
            </a:fld>
            <a:endParaRPr lang="en-IN"/>
          </a:p>
        </p:txBody>
      </p:sp>
      <p:sp>
        <p:nvSpPr>
          <p:cNvPr id="6" name="Footer Placeholder 5">
            <a:extLst>
              <a:ext uri="{FF2B5EF4-FFF2-40B4-BE49-F238E27FC236}">
                <a16:creationId xmlns:a16="http://schemas.microsoft.com/office/drawing/2014/main" id="{80038F25-437D-A192-2EBA-90DC4DA5BF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BC9A84-11F5-BB75-2568-350DB2A5A189}"/>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3825542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DFB2D-53CC-B2CF-A8CE-9328DE180F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090E3D-E953-170D-9530-1E4CADC96E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605C7C-905C-5786-BD35-9465E9736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437812-6D83-6B64-E082-2E57C8120312}"/>
              </a:ext>
            </a:extLst>
          </p:cNvPr>
          <p:cNvSpPr>
            <a:spLocks noGrp="1"/>
          </p:cNvSpPr>
          <p:nvPr>
            <p:ph type="dt" sz="half" idx="10"/>
          </p:nvPr>
        </p:nvSpPr>
        <p:spPr/>
        <p:txBody>
          <a:bodyPr/>
          <a:lstStyle/>
          <a:p>
            <a:fld id="{39B39D79-0896-49CE-A74C-EAD9DAD5D58C}" type="datetimeFigureOut">
              <a:rPr lang="en-IN" smtClean="0"/>
              <a:t>25-04-2024</a:t>
            </a:fld>
            <a:endParaRPr lang="en-IN"/>
          </a:p>
        </p:txBody>
      </p:sp>
      <p:sp>
        <p:nvSpPr>
          <p:cNvPr id="6" name="Footer Placeholder 5">
            <a:extLst>
              <a:ext uri="{FF2B5EF4-FFF2-40B4-BE49-F238E27FC236}">
                <a16:creationId xmlns:a16="http://schemas.microsoft.com/office/drawing/2014/main" id="{005E3107-E052-DCD6-211B-90CC1F38AC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D7B8D3-E820-F050-FAE8-74F005ED85CF}"/>
              </a:ext>
            </a:extLst>
          </p:cNvPr>
          <p:cNvSpPr>
            <a:spLocks noGrp="1"/>
          </p:cNvSpPr>
          <p:nvPr>
            <p:ph type="sldNum" sz="quarter" idx="12"/>
          </p:nvPr>
        </p:nvSpPr>
        <p:spPr/>
        <p:txBody>
          <a:bodyPr/>
          <a:lstStyle/>
          <a:p>
            <a:fld id="{5F6272A0-81F0-4930-B592-67B1AD992570}" type="slidenum">
              <a:rPr lang="en-IN" smtClean="0"/>
              <a:t>‹#›</a:t>
            </a:fld>
            <a:endParaRPr lang="en-IN"/>
          </a:p>
        </p:txBody>
      </p:sp>
    </p:spTree>
    <p:extLst>
      <p:ext uri="{BB962C8B-B14F-4D97-AF65-F5344CB8AC3E}">
        <p14:creationId xmlns:p14="http://schemas.microsoft.com/office/powerpoint/2010/main" val="2225362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7B3C0E-7E42-6634-9EA0-04180818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2CB5C7-1EDB-2A7E-F564-D1DE1808B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D74F31-AE19-C14A-8850-5762EB2D9C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B39D79-0896-49CE-A74C-EAD9DAD5D58C}" type="datetimeFigureOut">
              <a:rPr lang="en-IN" smtClean="0"/>
              <a:t>25-04-2024</a:t>
            </a:fld>
            <a:endParaRPr lang="en-IN"/>
          </a:p>
        </p:txBody>
      </p:sp>
      <p:sp>
        <p:nvSpPr>
          <p:cNvPr id="5" name="Footer Placeholder 4">
            <a:extLst>
              <a:ext uri="{FF2B5EF4-FFF2-40B4-BE49-F238E27FC236}">
                <a16:creationId xmlns:a16="http://schemas.microsoft.com/office/drawing/2014/main" id="{DD18CF1A-B42A-174F-EA86-EAB24F305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A80207-3FF6-0420-5925-A5EA8F303D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272A0-81F0-4930-B592-67B1AD992570}" type="slidenum">
              <a:rPr lang="en-IN" smtClean="0"/>
              <a:t>‹#›</a:t>
            </a:fld>
            <a:endParaRPr lang="en-IN"/>
          </a:p>
        </p:txBody>
      </p:sp>
    </p:spTree>
    <p:extLst>
      <p:ext uri="{BB962C8B-B14F-4D97-AF65-F5344CB8AC3E}">
        <p14:creationId xmlns:p14="http://schemas.microsoft.com/office/powerpoint/2010/main" val="4013805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425046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914400" rtl="0" eaLnBrk="1" latinLnBrk="0" hangingPunct="1">
        <a:lnSpc>
          <a:spcPct val="90000"/>
        </a:lnSpc>
        <a:spcBef>
          <a:spcPct val="0"/>
        </a:spcBef>
        <a:buNone/>
        <a:defRPr lang="en-US" sz="4400" b="1" kern="1200" dirty="0">
          <a:solidFill>
            <a:srgbClr val="C00000"/>
          </a:solidFill>
          <a:latin typeface="Times New Roman" pitchFamily="18" charset="0"/>
          <a:ea typeface="+mj-ea"/>
          <a:cs typeface="Times New Roman" pitchFamily="18" charset="0"/>
        </a:defRPr>
      </a:lvl1pPr>
    </p:titleStyle>
    <p:bodyStyle>
      <a:lvl1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1pPr>
      <a:lvl2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2pPr>
      <a:lvl3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3pPr>
      <a:lvl4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4pPr>
      <a:lvl5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35292"/>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descr="Logoof CU">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descr="Logoof CU">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Chandigarh University"/>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85057"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798892" y="793628"/>
            <a:ext cx="9120728" cy="605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a:lnSpc>
                <a:spcPct val="90000"/>
              </a:lnSpc>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 </a:t>
            </a:r>
            <a:r>
              <a:rPr lang="en-US" sz="2800" dirty="0">
                <a:latin typeface="Times New Roman" panose="02020603050405020304" pitchFamily="18" charset="0"/>
                <a:cs typeface="Times New Roman" panose="02020603050405020304" pitchFamily="18" charset="0"/>
              </a:rPr>
              <a:t>DATA VISUALIZATION</a:t>
            </a:r>
          </a:p>
          <a:p>
            <a:pPr algn="ctr">
              <a:lnSpc>
                <a:spcPct val="90000"/>
              </a:lnSpc>
              <a:spcAft>
                <a:spcPct val="35000"/>
              </a:spcAft>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Subject Code: </a:t>
            </a:r>
            <a:r>
              <a:rPr lang="en-US" sz="2800" dirty="0">
                <a:latin typeface="Times New Roman" panose="02020603050405020304" pitchFamily="18" charset="0"/>
                <a:cs typeface="Times New Roman" panose="02020603050405020304" pitchFamily="18" charset="0"/>
              </a:rPr>
              <a:t>20CST-461</a:t>
            </a:r>
            <a:endParaRPr lang="en-US" sz="2800" dirty="0">
              <a:solidFill>
                <a:prstClr val="black">
                  <a:lumMod val="85000"/>
                  <a:lumOff val="15000"/>
                </a:prstClr>
              </a:solidFill>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Vishav </a:t>
            </a:r>
            <a:r>
              <a:rPr lang="en-US" sz="3200" b="1" dirty="0" err="1">
                <a:solidFill>
                  <a:prstClr val="black">
                    <a:lumMod val="85000"/>
                    <a:lumOff val="15000"/>
                  </a:prstClr>
                </a:solidFill>
                <a:latin typeface="Times New Roman" panose="02020603050405020304" pitchFamily="18" charset="0"/>
                <a:cs typeface="Times New Roman" panose="02020603050405020304" pitchFamily="18" charset="0"/>
              </a:rPr>
              <a:t>Pratap</a:t>
            </a: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Singh</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Assistant Professor</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48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r>
              <a:rPr lang="en-US" b="0" dirty="0"/>
              <a:t>Introduction to Data Visualization</a:t>
            </a:r>
            <a:endParaRPr lang="en-US" dirty="0"/>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a:t>
            </a:fld>
            <a:endParaRPr lang="en-US"/>
          </a:p>
        </p:txBody>
      </p:sp>
      <p:sp>
        <p:nvSpPr>
          <p:cNvPr id="8" name="TextBox 7">
            <a:extLst>
              <a:ext uri="{FF2B5EF4-FFF2-40B4-BE49-F238E27FC236}">
                <a16:creationId xmlns:a16="http://schemas.microsoft.com/office/drawing/2014/main" id="{988F1D40-4A1F-5AC6-89D8-4D223D1FC660}"/>
              </a:ext>
            </a:extLst>
          </p:cNvPr>
          <p:cNvSpPr txBox="1"/>
          <p:nvPr/>
        </p:nvSpPr>
        <p:spPr>
          <a:xfrm>
            <a:off x="744584" y="1080308"/>
            <a:ext cx="10844396" cy="4247317"/>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Definition of Data Visualization</a:t>
            </a:r>
          </a:p>
          <a:p>
            <a:pPr lvl="1"/>
            <a:r>
              <a:rPr lang="en-US" dirty="0"/>
              <a:t>Data visualization is the graphical representation of data and information through visual elements such as charts, graphs, maps, and dashboards. It involves translating complex datasets into visual formats that are intuitive and accessible, enabling users to identify patterns, trends, and relationships within the data quickly</a:t>
            </a: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Importance in Decision Making and Analysis</a:t>
            </a:r>
          </a:p>
          <a:p>
            <a:pPr lvl="1"/>
            <a:r>
              <a:rPr lang="en-US" dirty="0"/>
              <a:t>Data visualization holds significant importance in decision-making and analysis across various industries and domains. Here are some key reasons why:</a:t>
            </a:r>
          </a:p>
          <a:p>
            <a:pPr marL="800100" lvl="1" indent="-342900">
              <a:buFont typeface="+mj-lt"/>
              <a:buAutoNum type="arabicPeriod"/>
            </a:pPr>
            <a:r>
              <a:rPr lang="en-US" dirty="0"/>
              <a:t>Facilitates Understanding: </a:t>
            </a:r>
          </a:p>
          <a:p>
            <a:pPr marL="800100" lvl="1" indent="-342900">
              <a:buFont typeface="+mj-lt"/>
              <a:buAutoNum type="arabicPeriod"/>
            </a:pPr>
            <a:r>
              <a:rPr lang="en-US" dirty="0"/>
              <a:t>Enhances Insights: </a:t>
            </a:r>
          </a:p>
          <a:p>
            <a:pPr marL="800100" lvl="1" indent="-342900">
              <a:buFont typeface="+mj-lt"/>
              <a:buAutoNum type="arabicPeriod"/>
            </a:pPr>
            <a:r>
              <a:rPr lang="en-US" dirty="0"/>
              <a:t>Supports Data-Driven Decisions: </a:t>
            </a:r>
          </a:p>
          <a:p>
            <a:pPr marL="800100" lvl="1" indent="-342900">
              <a:buFont typeface="+mj-lt"/>
              <a:buAutoNum type="arabicPeriod"/>
            </a:pPr>
            <a:r>
              <a:rPr lang="en-US" dirty="0"/>
              <a:t>Promotes Communication: </a:t>
            </a:r>
          </a:p>
          <a:p>
            <a:pPr marL="800100" lvl="1" indent="-342900">
              <a:buFont typeface="+mj-lt"/>
              <a:buAutoNum type="arabicPeriod"/>
            </a:pPr>
            <a:r>
              <a:rPr lang="en-US" dirty="0"/>
              <a:t>Encourages Exploration: </a:t>
            </a:r>
          </a:p>
          <a:p>
            <a:pPr marL="800100" lvl="1" indent="-342900">
              <a:buFont typeface="+mj-lt"/>
              <a:buAutoNum type="arabicPeriod"/>
            </a:pPr>
            <a:r>
              <a:rPr lang="en-US" dirty="0"/>
              <a:t>Increases Transparency: </a:t>
            </a:r>
          </a:p>
          <a:p>
            <a:pPr marL="800100" lvl="1" indent="-342900">
              <a:buFont typeface="+mj-lt"/>
              <a:buAutoNum type="arabicPeriod"/>
            </a:pPr>
            <a:r>
              <a:rPr lang="en-US" dirty="0"/>
              <a:t>Improves Efficiency: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56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6"/>
            <a:ext cx="10515600" cy="786158"/>
          </a:xfrm>
        </p:spPr>
        <p:txBody>
          <a:bodyPr/>
          <a:lstStyle/>
          <a:p>
            <a:pPr marL="285750" indent="-285750">
              <a:buFont typeface="Arial" panose="020B0604020202020204" pitchFamily="34" charset="0"/>
              <a:buChar char="•"/>
            </a:pPr>
            <a:r>
              <a:rPr lang="en-US" dirty="0"/>
              <a:t>Role of Java in Data Visualization</a:t>
            </a: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a:t>
            </a:fld>
            <a:endParaRPr lang="en-US"/>
          </a:p>
        </p:txBody>
      </p:sp>
      <p:sp>
        <p:nvSpPr>
          <p:cNvPr id="8" name="TextBox 7">
            <a:extLst>
              <a:ext uri="{FF2B5EF4-FFF2-40B4-BE49-F238E27FC236}">
                <a16:creationId xmlns:a16="http://schemas.microsoft.com/office/drawing/2014/main" id="{61C72ED9-4DC4-9796-E88B-41A8AC90FB1E}"/>
              </a:ext>
            </a:extLst>
          </p:cNvPr>
          <p:cNvSpPr txBox="1"/>
          <p:nvPr/>
        </p:nvSpPr>
        <p:spPr>
          <a:xfrm>
            <a:off x="838200" y="808384"/>
            <a:ext cx="10515600" cy="5355312"/>
          </a:xfrm>
          <a:prstGeom prst="rect">
            <a:avLst/>
          </a:prstGeom>
          <a:noFill/>
        </p:spPr>
        <p:txBody>
          <a:bodyPr wrap="square">
            <a:spAutoFit/>
          </a:bodyPr>
          <a:lstStyle/>
          <a:p>
            <a:r>
              <a:rPr lang="en-US" dirty="0"/>
              <a:t>Java, a versatile and robust programming language, plays a significant role in data visualization due to its rich ecosystem of libraries, tools, and frameworks tailored for graphical representation of data. Here are several key aspects highlighting the role of Java in data visualization:</a:t>
            </a:r>
          </a:p>
          <a:p>
            <a:r>
              <a:rPr lang="en-US" b="1" dirty="0"/>
              <a:t>Abundance of Visualization Libraries</a:t>
            </a:r>
            <a:r>
              <a:rPr lang="en-US" dirty="0"/>
              <a:t>: Java boasts numerous libraries specifically designed for data visualization, such as </a:t>
            </a:r>
            <a:r>
              <a:rPr lang="en-US" dirty="0" err="1"/>
              <a:t>JFreeChart</a:t>
            </a:r>
            <a:r>
              <a:rPr lang="en-US" dirty="0"/>
              <a:t>, JavaFX, and Apache Batik. These libraries offer a wide range of chart types, graphs, and visualization components, allowing developers to create diverse and visually appealing representations of data.</a:t>
            </a:r>
          </a:p>
          <a:p>
            <a:r>
              <a:rPr lang="en-US" b="1" dirty="0"/>
              <a:t>Customization and Flexibility</a:t>
            </a:r>
            <a:r>
              <a:rPr lang="en-US" dirty="0"/>
              <a:t>: Java provides developers with extensive customization options for creating tailored visualizations. With Java's object-oriented programming paradigm, developers can customize every aspect of the visualization, including colors, fonts, labels, and layout, to suit specific requirements and design preferences.</a:t>
            </a:r>
          </a:p>
          <a:p>
            <a:r>
              <a:rPr lang="en-US" b="1" dirty="0"/>
              <a:t>Integration with Statistical Analysis Tools</a:t>
            </a:r>
            <a:r>
              <a:rPr lang="en-US" dirty="0"/>
              <a:t>: Java seamlessly integrates with statistical analysis libraries and tools, enabling developers to incorporate advanced statistical techniques and algorithms into their visualization projects. This integration facilitates data exploration, hypothesis testing, and predictive modeling within the visualization environment.</a:t>
            </a:r>
          </a:p>
          <a:p>
            <a:r>
              <a:rPr lang="en-US" b="1" dirty="0"/>
              <a:t>Cross-Platform Compatibility</a:t>
            </a:r>
            <a:r>
              <a:rPr lang="en-US" dirty="0"/>
              <a:t>: Java's platform-independent nature allows data visualizations created in Java to run on various operating systems and devices without modification. This cross-platform compatibility ensures that visualizations can be deployed and accessed across different environments, enhancing accessibility and usability for end users.</a:t>
            </a:r>
          </a:p>
        </p:txBody>
      </p:sp>
    </p:spTree>
    <p:extLst>
      <p:ext uri="{BB962C8B-B14F-4D97-AF65-F5344CB8AC3E}">
        <p14:creationId xmlns:p14="http://schemas.microsoft.com/office/powerpoint/2010/main" val="3718578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a:xfrm>
            <a:off x="838200" y="365125"/>
            <a:ext cx="10515600" cy="732453"/>
          </a:xfrm>
        </p:spPr>
        <p:txBody>
          <a:bodyPr/>
          <a:lstStyle/>
          <a:p>
            <a:r>
              <a:rPr lang="en-US" dirty="0"/>
              <a:t>Role of Java in Data Visualization</a:t>
            </a: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fld id="{BDCDBBEF-AA6C-4BA6-85B2-A17D7F280E38}" type="slidenum">
              <a:rPr lang="en-US" smtClean="0"/>
              <a:pPr/>
              <a:t>4</a:t>
            </a:fld>
            <a:endParaRPr lang="en-US"/>
          </a:p>
        </p:txBody>
      </p:sp>
      <p:sp>
        <p:nvSpPr>
          <p:cNvPr id="8" name="TextBox 7">
            <a:extLst>
              <a:ext uri="{FF2B5EF4-FFF2-40B4-BE49-F238E27FC236}">
                <a16:creationId xmlns:a16="http://schemas.microsoft.com/office/drawing/2014/main" id="{F489C70E-F091-89C8-A952-562B7369A677}"/>
              </a:ext>
            </a:extLst>
          </p:cNvPr>
          <p:cNvSpPr txBox="1"/>
          <p:nvPr/>
        </p:nvSpPr>
        <p:spPr>
          <a:xfrm>
            <a:off x="838200" y="1097578"/>
            <a:ext cx="10651435" cy="4093428"/>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Scalability and Performance</a:t>
            </a:r>
            <a:r>
              <a:rPr lang="en-US" sz="2000" dirty="0">
                <a:latin typeface="Times New Roman" panose="02020603050405020304" pitchFamily="18" charset="0"/>
                <a:cs typeface="Times New Roman" panose="02020603050405020304" pitchFamily="18" charset="0"/>
              </a:rPr>
              <a:t>: Java's robust architecture and efficient memory management make it well-suited for handling large datasets and complex visualization tasks. Java applications can scale seamlessly to accommodate growing data volumes while maintaining optimal performance and responsiveness, ensuring smooth and efficient data visualization experiences.</a:t>
            </a:r>
          </a:p>
          <a:p>
            <a:pPr algn="just"/>
            <a:r>
              <a:rPr lang="en-US" sz="2000" b="1" dirty="0">
                <a:latin typeface="Times New Roman" panose="02020603050405020304" pitchFamily="18" charset="0"/>
                <a:cs typeface="Times New Roman" panose="02020603050405020304" pitchFamily="18" charset="0"/>
              </a:rPr>
              <a:t>Support for Interactive Visualizations</a:t>
            </a:r>
            <a:r>
              <a:rPr lang="en-US" sz="2000" dirty="0">
                <a:latin typeface="Times New Roman" panose="02020603050405020304" pitchFamily="18" charset="0"/>
                <a:cs typeface="Times New Roman" panose="02020603050405020304" pitchFamily="18" charset="0"/>
              </a:rPr>
              <a:t>: Java frameworks like JavaFX enable developers to create interactive data visualizations with features such as zooming, panning, tooltips, and user interactions. Interactive visualizations enhance user engagement and enable exploratory data analysis by allowing users to interactively manipulate and explore data within the visualization.</a:t>
            </a:r>
          </a:p>
          <a:p>
            <a:pPr algn="just"/>
            <a:r>
              <a:rPr lang="en-US" sz="2000" b="1" dirty="0">
                <a:latin typeface="Times New Roman" panose="02020603050405020304" pitchFamily="18" charset="0"/>
                <a:cs typeface="Times New Roman" panose="02020603050405020304" pitchFamily="18" charset="0"/>
              </a:rPr>
              <a:t>Community Support and Documentation</a:t>
            </a:r>
            <a:r>
              <a:rPr lang="en-US" sz="2000" dirty="0">
                <a:latin typeface="Times New Roman" panose="02020603050405020304" pitchFamily="18" charset="0"/>
                <a:cs typeface="Times New Roman" panose="02020603050405020304" pitchFamily="18" charset="0"/>
              </a:rPr>
              <a:t>: Java benefits from a vibrant developer community and extensive documentation resources, making it easier for developers to learn, troubleshoot, and collaborate on data visualization projects. The wealth of community-contributed libraries, tutorials, and forums provides valuable support and guidance for developers working on Java-based visualization projects.</a:t>
            </a:r>
          </a:p>
        </p:txBody>
      </p:sp>
    </p:spTree>
    <p:extLst>
      <p:ext uri="{BB962C8B-B14F-4D97-AF65-F5344CB8AC3E}">
        <p14:creationId xmlns:p14="http://schemas.microsoft.com/office/powerpoint/2010/main" val="263925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a:xfrm>
            <a:off x="838200" y="156755"/>
            <a:ext cx="10515600" cy="943176"/>
          </a:xfrm>
        </p:spPr>
        <p:txBody>
          <a:bodyPr>
            <a:normAutofit fontScale="90000"/>
          </a:bodyPr>
          <a:lstStyle/>
          <a:p>
            <a:r>
              <a:rPr lang="en-US" b="0" dirty="0"/>
              <a:t>Why Choose Java for Data Visualization? </a:t>
            </a:r>
            <a:br>
              <a:rPr lang="en-US" dirty="0"/>
            </a:b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fld id="{BDCDBBEF-AA6C-4BA6-85B2-A17D7F280E38}" type="slidenum">
              <a:rPr lang="en-US" smtClean="0"/>
              <a:pPr/>
              <a:t>5</a:t>
            </a:fld>
            <a:endParaRPr lang="en-US"/>
          </a:p>
        </p:txBody>
      </p:sp>
      <p:sp>
        <p:nvSpPr>
          <p:cNvPr id="8" name="TextBox 7">
            <a:extLst>
              <a:ext uri="{FF2B5EF4-FFF2-40B4-BE49-F238E27FC236}">
                <a16:creationId xmlns:a16="http://schemas.microsoft.com/office/drawing/2014/main" id="{F489C70E-F091-89C8-A952-562B7369A677}"/>
              </a:ext>
            </a:extLst>
          </p:cNvPr>
          <p:cNvSpPr txBox="1"/>
          <p:nvPr/>
        </p:nvSpPr>
        <p:spPr>
          <a:xfrm>
            <a:off x="838200" y="1099930"/>
            <a:ext cx="10651435" cy="4247317"/>
          </a:xfrm>
          <a:prstGeom prst="rect">
            <a:avLst/>
          </a:prstGeom>
          <a:noFill/>
        </p:spPr>
        <p:txBody>
          <a:bodyPr wrap="square">
            <a:spAutoFit/>
          </a:bodyPr>
          <a:lstStyle/>
          <a:p>
            <a:pPr algn="just"/>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Java is a popular choice for data visualization due to several key factors:</a:t>
            </a:r>
          </a:p>
          <a:p>
            <a:pPr algn="just"/>
            <a:r>
              <a:rPr lang="en-US" b="1" dirty="0">
                <a:latin typeface="Times New Roman" panose="02020603050405020304" pitchFamily="18" charset="0"/>
                <a:cs typeface="Times New Roman" panose="02020603050405020304" pitchFamily="18" charset="0"/>
              </a:rPr>
              <a:t>Versatility and Ubiquity of Java</a:t>
            </a:r>
            <a:r>
              <a:rPr lang="en-US" dirty="0">
                <a:latin typeface="Times New Roman" panose="02020603050405020304" pitchFamily="18" charset="0"/>
                <a:cs typeface="Times New Roman" panose="02020603050405020304" pitchFamily="18" charset="0"/>
              </a:rPr>
              <a:t>: Java is a widely used programming language with a large community of developers. Its versatility allows it to be used across various platforms, including desktop, web, and mobile applications. Its ubiquity ensures that there is substantial support available, making it easier to find resources, tools, and expertise when developing data visualization solutions.</a:t>
            </a:r>
          </a:p>
          <a:p>
            <a:pPr algn="just"/>
            <a:r>
              <a:rPr lang="en-US" b="1" dirty="0">
                <a:latin typeface="Times New Roman" panose="02020603050405020304" pitchFamily="18" charset="0"/>
                <a:cs typeface="Times New Roman" panose="02020603050405020304" pitchFamily="18" charset="0"/>
              </a:rPr>
              <a:t>Availability of Rich Libraries</a:t>
            </a:r>
            <a:r>
              <a:rPr lang="en-US" dirty="0">
                <a:latin typeface="Times New Roman" panose="02020603050405020304" pitchFamily="18" charset="0"/>
                <a:cs typeface="Times New Roman" panose="02020603050405020304" pitchFamily="18" charset="0"/>
              </a:rPr>
              <a:t>: Java boasts a plethora of libraries dedicated to data visualization, such as </a:t>
            </a:r>
            <a:r>
              <a:rPr lang="en-US" dirty="0" err="1">
                <a:latin typeface="Times New Roman" panose="02020603050405020304" pitchFamily="18" charset="0"/>
                <a:cs typeface="Times New Roman" panose="02020603050405020304" pitchFamily="18" charset="0"/>
              </a:rPr>
              <a:t>JFreeChart</a:t>
            </a:r>
            <a:r>
              <a:rPr lang="en-US" dirty="0">
                <a:latin typeface="Times New Roman" panose="02020603050405020304" pitchFamily="18" charset="0"/>
                <a:cs typeface="Times New Roman" panose="02020603050405020304" pitchFamily="18" charset="0"/>
              </a:rPr>
              <a:t> and JavaFX. These libraries provide a wide range of functionalities for creating charts, graphs, and interactive visualizations. They are well-documented and actively maintained, offering developers powerful tools to efficiently visualize data without reinventing the wheel.</a:t>
            </a:r>
          </a:p>
          <a:p>
            <a:pPr algn="just"/>
            <a:r>
              <a:rPr lang="en-US" b="1" dirty="0">
                <a:latin typeface="Times New Roman" panose="02020603050405020304" pitchFamily="18" charset="0"/>
                <a:cs typeface="Times New Roman" panose="02020603050405020304" pitchFamily="18" charset="0"/>
              </a:rPr>
              <a:t>Flexibility and Customization Options</a:t>
            </a:r>
            <a:r>
              <a:rPr lang="en-US" dirty="0">
                <a:latin typeface="Times New Roman" panose="02020603050405020304" pitchFamily="18" charset="0"/>
                <a:cs typeface="Times New Roman" panose="02020603050405020304" pitchFamily="18" charset="0"/>
              </a:rPr>
              <a:t>: Java offers developers a high degree of flexibility and customization when it comes to data visualization. With Java, developers can create bespoke visualizations tailored to their specific requirements, whether it involves intricate graphical representations, interactive elements, or integration with other Java-based applications. Java's object-oriented nature also facilitates modular and scalable designs, allowing for the creation of complex visualization systems that can evolve and adapt as needed</a:t>
            </a:r>
          </a:p>
        </p:txBody>
      </p:sp>
    </p:spTree>
    <p:extLst>
      <p:ext uri="{BB962C8B-B14F-4D97-AF65-F5344CB8AC3E}">
        <p14:creationId xmlns:p14="http://schemas.microsoft.com/office/powerpoint/2010/main" val="3258217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a:xfrm>
            <a:off x="838200" y="365125"/>
            <a:ext cx="10515600" cy="734805"/>
          </a:xfrm>
        </p:spPr>
        <p:txBody>
          <a:bodyPr>
            <a:normAutofit fontScale="90000"/>
          </a:bodyPr>
          <a:lstStyle/>
          <a:p>
            <a:r>
              <a:rPr lang="en-US" b="0" dirty="0"/>
              <a:t>Abundance of Visualization Libraries </a:t>
            </a:r>
            <a:br>
              <a:rPr lang="en-US" dirty="0"/>
            </a:b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a:xfrm>
            <a:off x="838200" y="1253331"/>
            <a:ext cx="10515600" cy="5103019"/>
          </a:xfrm>
        </p:spPr>
        <p:txBody>
          <a:bodyPr>
            <a:noAutofit/>
          </a:bodyPr>
          <a:lstStyle/>
          <a:p>
            <a:r>
              <a:rPr lang="en-US" dirty="0"/>
              <a:t>Indeed, the abundance of visualization libraries in the Java ecosystem contributes significantly to its appeal for data visualization tasks. Here are brief overviews of the mentioned libraries:</a:t>
            </a:r>
          </a:p>
          <a:p>
            <a:r>
              <a:rPr lang="en-US" b="1" dirty="0"/>
              <a:t>JFreeChart</a:t>
            </a:r>
            <a:r>
              <a:rPr lang="en-US" dirty="0"/>
              <a:t>:</a:t>
            </a:r>
          </a:p>
          <a:p>
            <a:pPr lvl="1"/>
            <a:r>
              <a:rPr lang="en-US" dirty="0"/>
              <a:t>JFreeChart is a widely-used open-source Java library for creating a variety of charts and graphs.</a:t>
            </a:r>
          </a:p>
          <a:p>
            <a:pPr lvl="1"/>
            <a:r>
              <a:rPr lang="en-US" dirty="0"/>
              <a:t>It supports a wide range of chart types, including pie charts, bar charts, line charts, scatter plots, and more.</a:t>
            </a:r>
          </a:p>
          <a:p>
            <a:pPr lvl="1"/>
            <a:r>
              <a:rPr lang="en-US" dirty="0"/>
              <a:t>JFreeChart offers extensive customization options, allowing developers to tailor the appearance and behavior of their visualizations to suit specific needs.</a:t>
            </a:r>
          </a:p>
          <a:p>
            <a:pPr lvl="1"/>
            <a:r>
              <a:rPr lang="en-US" dirty="0"/>
              <a:t>It provides support for exporting charts to various formats such as PNG, JPEG, PDF, and SVG.</a:t>
            </a:r>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75361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JavaFX</a:t>
            </a:r>
            <a:r>
              <a:rPr lang="en-US" dirty="0"/>
              <a:t>:</a:t>
            </a:r>
          </a:p>
          <a:p>
            <a:pPr lvl="1"/>
            <a:r>
              <a:rPr lang="en-US" dirty="0"/>
              <a:t>JavaFX is a rich set of graphics and media libraries built into Java for creating modern, platform-independent user interfaces (UIs).</a:t>
            </a:r>
          </a:p>
          <a:p>
            <a:pPr lvl="1"/>
            <a:r>
              <a:rPr lang="en-US" dirty="0"/>
              <a:t>While not exclusively a data visualization library, JavaFX provides powerful capabilities for creating interactive data visualizations.</a:t>
            </a:r>
          </a:p>
          <a:p>
            <a:pPr lvl="1"/>
            <a:r>
              <a:rPr lang="en-US" dirty="0"/>
              <a:t>It offers a wide range of UI controls, including charts, that can be easily integrated into Java applications.</a:t>
            </a:r>
          </a:p>
          <a:p>
            <a:pPr lvl="1"/>
            <a:r>
              <a:rPr lang="en-US" dirty="0"/>
              <a:t>JavaFX supports animations, transitions, and rich graphical effects, enabling developers to create visually appealing and dynamic data visualizations.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118386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Apache Batik</a:t>
            </a:r>
            <a:r>
              <a:rPr lang="en-US" dirty="0"/>
              <a:t>:</a:t>
            </a:r>
          </a:p>
          <a:p>
            <a:pPr lvl="1"/>
            <a:r>
              <a:rPr lang="en-US" dirty="0"/>
              <a:t>Apache Batik is an open-source Java library for rendering and manipulating Scalable Vector Graphics (SVG).</a:t>
            </a:r>
          </a:p>
          <a:p>
            <a:pPr lvl="1"/>
            <a:r>
              <a:rPr lang="en-US" dirty="0"/>
              <a:t>While primarily focused on SVG manipulation, Batik can be utilized for creating custom visualizations and exporting them to SVG format.</a:t>
            </a:r>
          </a:p>
          <a:p>
            <a:pPr lvl="1"/>
            <a:r>
              <a:rPr lang="en-US" dirty="0"/>
              <a:t>It provides comprehensive support for SVG features, including shapes, paths, text, gradients, and filters.</a:t>
            </a:r>
          </a:p>
          <a:p>
            <a:pPr lvl="1"/>
            <a:r>
              <a:rPr lang="en-US" dirty="0"/>
              <a:t>Batik can be integrated with other Java-based visualization libraries to enhance their capabilities, particularly in scenarios where SVG output is desired.</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404972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1225</TotalTime>
  <Words>1089</Words>
  <Application>Microsoft Office PowerPoint</Application>
  <PresentationFormat>Widescreen</PresentationFormat>
  <Paragraphs>62</Paragraphs>
  <Slides>8</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7" baseType="lpstr">
      <vt:lpstr>Arial</vt:lpstr>
      <vt:lpstr>Arial Black</vt:lpstr>
      <vt:lpstr>Calibri</vt:lpstr>
      <vt:lpstr>Calibri Light</vt:lpstr>
      <vt:lpstr>Casper</vt:lpstr>
      <vt:lpstr>Times New Roman</vt:lpstr>
      <vt:lpstr>Office Theme</vt:lpstr>
      <vt:lpstr>1_Office Theme</vt:lpstr>
      <vt:lpstr>CorelDRAW</vt:lpstr>
      <vt:lpstr>PowerPoint Presentation</vt:lpstr>
      <vt:lpstr>Introduction to Data Visualization</vt:lpstr>
      <vt:lpstr>Role of Java in Data Visualization</vt:lpstr>
      <vt:lpstr>Role of Java in Data Visualization</vt:lpstr>
      <vt:lpstr>Why Choose Java for Data Visualization?  </vt:lpstr>
      <vt:lpstr>Abundance of Visualization Libraries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Akshita Uppal</dc:creator>
  <cp:lastModifiedBy>Rahul Kumar</cp:lastModifiedBy>
  <cp:revision>41</cp:revision>
  <dcterms:created xsi:type="dcterms:W3CDTF">2023-12-20T07:48:22Z</dcterms:created>
  <dcterms:modified xsi:type="dcterms:W3CDTF">2024-04-25T17:14:58Z</dcterms:modified>
</cp:coreProperties>
</file>