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1024" r:id="rId3"/>
    <p:sldId id="1147" r:id="rId4"/>
    <p:sldId id="1161" r:id="rId5"/>
    <p:sldId id="1148" r:id="rId6"/>
    <p:sldId id="1175" r:id="rId7"/>
    <p:sldId id="1162" r:id="rId8"/>
    <p:sldId id="1173" r:id="rId9"/>
    <p:sldId id="11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F6AEEB1D-88A3-4301-8FC6-C13D8BF4A500}"/>
    <pc:docChg chg="modSld">
      <pc:chgData name="Rahul Kumar" userId="5d93dae5539c9652" providerId="LiveId" clId="{F6AEEB1D-88A3-4301-8FC6-C13D8BF4A500}" dt="2024-04-21T12:46:37.036" v="2" actId="20577"/>
      <pc:docMkLst>
        <pc:docMk/>
      </pc:docMkLst>
      <pc:sldChg chg="modSp mod">
        <pc:chgData name="Rahul Kumar" userId="5d93dae5539c9652" providerId="LiveId" clId="{F6AEEB1D-88A3-4301-8FC6-C13D8BF4A500}" dt="2024-04-21T12:44:39.705" v="0" actId="20577"/>
        <pc:sldMkLst>
          <pc:docMk/>
          <pc:sldMk cId="2535127168" sldId="1161"/>
        </pc:sldMkLst>
        <pc:spChg chg="mod">
          <ac:chgData name="Rahul Kumar" userId="5d93dae5539c9652" providerId="LiveId" clId="{F6AEEB1D-88A3-4301-8FC6-C13D8BF4A500}" dt="2024-04-21T12:44:39.705" v="0" actId="20577"/>
          <ac:spMkLst>
            <pc:docMk/>
            <pc:sldMk cId="2535127168" sldId="1161"/>
            <ac:spMk id="10" creationId="{C32D0101-31B6-1DE8-E9FC-A3624F743C82}"/>
          </ac:spMkLst>
        </pc:spChg>
      </pc:sldChg>
      <pc:sldChg chg="modSp mod">
        <pc:chgData name="Rahul Kumar" userId="5d93dae5539c9652" providerId="LiveId" clId="{F6AEEB1D-88A3-4301-8FC6-C13D8BF4A500}" dt="2024-04-21T12:46:37.036" v="2" actId="20577"/>
        <pc:sldMkLst>
          <pc:docMk/>
          <pc:sldMk cId="368855582" sldId="1162"/>
        </pc:sldMkLst>
        <pc:spChg chg="mod">
          <ac:chgData name="Rahul Kumar" userId="5d93dae5539c9652" providerId="LiveId" clId="{F6AEEB1D-88A3-4301-8FC6-C13D8BF4A500}" dt="2024-04-21T12:46:37.036" v="2" actId="20577"/>
          <ac:spMkLst>
            <pc:docMk/>
            <pc:sldMk cId="368855582" sldId="1162"/>
            <ac:spMk id="10" creationId="{B7B8B70D-F08C-8D56-8DEF-98EFE08DA895}"/>
          </ac:spMkLst>
        </pc:spChg>
      </pc:sldChg>
    </pc:docChg>
  </pc:docChgLst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332A3-2DA3-E79B-9C9A-B556587F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892" y="793628"/>
            <a:ext cx="9120728" cy="605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dirty="0"/>
              <a:t>Web-Based Statistical Graphics using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8" y="1500256"/>
            <a:ext cx="10515600" cy="434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             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Objective</a:t>
            </a:r>
            <a:r>
              <a:rPr lang="en-US" dirty="0"/>
              <a:t>: Introduce the concept of web-based statistical graphics and the role of XML technologies.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Importance of visualizing data in web applications.</a:t>
            </a:r>
          </a:p>
          <a:p>
            <a:pPr lvl="1"/>
            <a:r>
              <a:rPr lang="en-US" dirty="0"/>
              <a:t>Overview of XML technologies, particularly SVG (Scalable Vector Graphics).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139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Understanding SVG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D0101-31B6-1DE8-E9FC-A3624F743C82}"/>
              </a:ext>
            </a:extLst>
          </p:cNvPr>
          <p:cNvSpPr txBox="1"/>
          <p:nvPr/>
        </p:nvSpPr>
        <p:spPr>
          <a:xfrm>
            <a:off x="838200" y="1384278"/>
            <a:ext cx="972709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Provide an overview of SVG (Scalable Vector Graphics) and its role in web-based graphics.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Definition of SVG.</a:t>
            </a:r>
          </a:p>
          <a:p>
            <a:pPr lvl="1"/>
            <a:r>
              <a:rPr lang="en-US" dirty="0"/>
              <a:t>Advantages of vector graphics over raster graphics.</a:t>
            </a:r>
          </a:p>
          <a:p>
            <a:pPr lvl="1"/>
            <a:r>
              <a:rPr lang="en-US" dirty="0"/>
              <a:t>Basic SVG elements and attributes (e.g., shapes, paths, styling).</a:t>
            </a:r>
          </a:p>
          <a:p>
            <a:pPr lvl="1"/>
            <a:endParaRPr lang="en-US" dirty="0"/>
          </a:p>
          <a:p>
            <a:r>
              <a:rPr lang="en-US" b="1" dirty="0"/>
              <a:t>r Chart</a:t>
            </a:r>
            <a:endParaRPr lang="en-US" dirty="0"/>
          </a:p>
          <a:p>
            <a:r>
              <a:rPr lang="en-US" b="1" dirty="0"/>
              <a:t>Definition:</a:t>
            </a:r>
            <a:r>
              <a:rPr lang="en-US" dirty="0"/>
              <a:t> A bar chart represents categorical data with rectangular bars.</a:t>
            </a:r>
          </a:p>
          <a:p>
            <a:r>
              <a:rPr lang="en-US" b="1" dirty="0"/>
              <a:t>Applications:</a:t>
            </a:r>
            <a:endParaRPr lang="en-US" dirty="0"/>
          </a:p>
          <a:p>
            <a:pPr lvl="1"/>
            <a:r>
              <a:rPr lang="en-US" dirty="0"/>
              <a:t>Comparing values across categories.</a:t>
            </a:r>
          </a:p>
          <a:p>
            <a:pPr lvl="1"/>
            <a:r>
              <a:rPr lang="en-US" dirty="0"/>
              <a:t>Showing trends over time.</a:t>
            </a:r>
          </a:p>
          <a:p>
            <a:r>
              <a:rPr lang="en-US" b="1" dirty="0"/>
              <a:t>Example:</a:t>
            </a:r>
            <a:r>
              <a:rPr lang="en-US" dirty="0"/>
              <a:t> Bar chart displaying monthly sales performance for different products.</a:t>
            </a:r>
          </a:p>
          <a:p>
            <a:br>
              <a:rPr lang="en-US" dirty="0"/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12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26AD-3FF2-BE2A-D9DA-F4DA85B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Batik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DA2A-1107-2052-8846-A64D6661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Introduce Apache Batik as a Java-based toolkit for working with SVG.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Overview of Batik features and capabilities.</a:t>
            </a:r>
          </a:p>
          <a:p>
            <a:pPr lvl="1"/>
            <a:r>
              <a:rPr lang="en-US" dirty="0"/>
              <a:t>Importance of Batik in web-based statistical graphics.</a:t>
            </a:r>
          </a:p>
          <a:p>
            <a:pPr lvl="1"/>
            <a:r>
              <a:rPr lang="en-US" dirty="0"/>
              <a:t>Brief explanation of Batik modules (e.g., SVG DOM, SVG Parser, SVG Generator).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AB8B2-C983-7E30-2221-1BF037A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Steps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Outline the steps for integrating Batik into Java web applications for generating SVG graphics.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Including Batik dependencies in the project.</a:t>
            </a:r>
          </a:p>
          <a:p>
            <a:pPr lvl="1"/>
            <a:r>
              <a:rPr lang="en-US" dirty="0"/>
              <a:t>Generating SVG content dynamically using Java code.</a:t>
            </a:r>
          </a:p>
          <a:p>
            <a:pPr lvl="1"/>
            <a:r>
              <a:rPr lang="en-US" dirty="0"/>
              <a:t>Rendering SVG graphics using Batik APIs.</a:t>
            </a:r>
          </a:p>
          <a:p>
            <a:pPr lvl="1"/>
            <a:r>
              <a:rPr lang="en-US" dirty="0"/>
              <a:t>Embedding SVG graphics into web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974" cy="695049"/>
          </a:xfrm>
        </p:spPr>
        <p:txBody>
          <a:bodyPr>
            <a:noAutofit/>
          </a:bodyPr>
          <a:lstStyle/>
          <a:p>
            <a:r>
              <a:rPr lang="en-US" dirty="0"/>
              <a:t>Example Code Snippet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8B70D-F08C-8D56-8DEF-98EFE08DA895}"/>
              </a:ext>
            </a:extLst>
          </p:cNvPr>
          <p:cNvSpPr txBox="1"/>
          <p:nvPr/>
        </p:nvSpPr>
        <p:spPr>
          <a:xfrm>
            <a:off x="1126435" y="1428452"/>
            <a:ext cx="9939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Provide a code example demonstrating the integration of Batik for SVG generation.</a:t>
            </a:r>
          </a:p>
          <a:p>
            <a:r>
              <a:rPr lang="en-US" dirty="0"/>
              <a:t>s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code snippet illustrating the process of generating SVG graphics.</a:t>
            </a:r>
          </a:p>
          <a:p>
            <a:pPr lvl="1"/>
            <a:r>
              <a:rPr lang="en-US" dirty="0"/>
              <a:t>Explanation of key components and methods used in the code.</a:t>
            </a:r>
          </a:p>
          <a:p>
            <a:pPr lvl="1"/>
            <a:r>
              <a:rPr lang="en-US" dirty="0"/>
              <a:t>Importance of understanding SVG DOM and </a:t>
            </a:r>
            <a:r>
              <a:rPr lang="en-US" dirty="0" err="1"/>
              <a:t>SVGGenerator</a:t>
            </a:r>
            <a:r>
              <a:rPr lang="en-US" dirty="0"/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36885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Discuss practical applications of web-based statistical graphics using XML technologies.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visualization in web analytics dashboards.</a:t>
            </a:r>
          </a:p>
          <a:p>
            <a:pPr lvl="1"/>
            <a:r>
              <a:rPr lang="en-US" dirty="0"/>
              <a:t>Interactive charts and graphs for data exploration.</a:t>
            </a:r>
          </a:p>
          <a:p>
            <a:pPr lvl="1"/>
            <a:r>
              <a:rPr lang="en-US" dirty="0"/>
              <a:t>Real-time monitoring and reporting.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3556" y="3244334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CECEC"/>
                </a:solidFill>
                <a:latin typeface="Söhne"/>
              </a:rPr>
              <a:t>Benefits and Challenges</a:t>
            </a:r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824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Explore the benefits and challenges of using XML technologies for web-based statistical graphics.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Benefits: Scalability, interactivity, cross-platform compatibility.</a:t>
            </a:r>
          </a:p>
          <a:p>
            <a:pPr lvl="1"/>
            <a:r>
              <a:rPr lang="en-US" dirty="0"/>
              <a:t>Challenges: Complexity of SVG generation, browser support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429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Casper</vt:lpstr>
      <vt:lpstr>Söhne</vt:lpstr>
      <vt:lpstr>Times New Roman</vt:lpstr>
      <vt:lpstr>Office Theme</vt:lpstr>
      <vt:lpstr>1_Office Theme</vt:lpstr>
      <vt:lpstr>CorelDRAW</vt:lpstr>
      <vt:lpstr>PowerPoint Presentation</vt:lpstr>
      <vt:lpstr>Web-Based Statistical Graphics using XML</vt:lpstr>
      <vt:lpstr>  Understanding SVG  </vt:lpstr>
      <vt:lpstr>Introduction to Batik</vt:lpstr>
      <vt:lpstr>Integration Steps </vt:lpstr>
      <vt:lpstr>Example Code Snippet</vt:lpstr>
      <vt:lpstr>Practical Applications</vt:lpstr>
      <vt:lpstr>Benefits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Rahul Kumar</cp:lastModifiedBy>
  <cp:revision>29</cp:revision>
  <dcterms:created xsi:type="dcterms:W3CDTF">2023-12-20T07:48:22Z</dcterms:created>
  <dcterms:modified xsi:type="dcterms:W3CDTF">2024-04-21T13:53:39Z</dcterms:modified>
</cp:coreProperties>
</file>