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47067FC9-2480-4950-9D17-ECEC5583FDA1}"/>
    <pc:docChg chg="delSld">
      <pc:chgData name="Rahul Kumar" userId="5d93dae5539c9652" providerId="LiveId" clId="{47067FC9-2480-4950-9D17-ECEC5583FDA1}" dt="2024-05-04T10:02:13.375" v="0" actId="2696"/>
      <pc:docMkLst>
        <pc:docMk/>
      </pc:docMkLst>
      <pc:sldChg chg="del">
        <pc:chgData name="Rahul Kumar" userId="5d93dae5539c9652" providerId="LiveId" clId="{47067FC9-2480-4950-9D17-ECEC5583FDA1}" dt="2024-05-04T10:02:13.375" v="0" actId="2696"/>
        <pc:sldMkLst>
          <pc:docMk/>
          <pc:sldMk cId="18376172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D06AE46-9549-46A0-8C41-19E2A6019D4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133600"/>
            <a:ext cx="7315201" cy="3276601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71" y="5410201"/>
            <a:ext cx="2636830" cy="87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1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u="sng" dirty="0"/>
              <a:t>Median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858000" cy="3124200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 The median is a measure of central tendency that represents the middle value of a dataset when it is ordered from least to greatest. It is not affected by extreme values, making it a robust measure for skewed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5714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Calculation:</a:t>
            </a:r>
            <a:r>
              <a:rPr lang="en-US" dirty="0"/>
              <a:t> To find the median: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3748143"/>
          </a:xfrm>
        </p:spPr>
        <p:txBody>
          <a:bodyPr>
            <a:normAutofit/>
          </a:bodyPr>
          <a:lstStyle/>
          <a:p>
            <a:r>
              <a:rPr lang="en-US" b="1" dirty="0"/>
              <a:t>For Odd Number of Observations:</a:t>
            </a:r>
            <a:endParaRPr lang="en-US" dirty="0"/>
          </a:p>
          <a:p>
            <a:pPr lvl="1"/>
            <a:r>
              <a:rPr lang="en-US" dirty="0"/>
              <a:t>Arrange the data in ascending order.</a:t>
            </a:r>
          </a:p>
          <a:p>
            <a:pPr lvl="1"/>
            <a:r>
              <a:rPr lang="en-US" dirty="0"/>
              <a:t>The median is the middle value.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Consider the dataset: 3, 1, 7, 5, 9 Arranged in ascending order: 1, 3, 5, 7, 9 Median = 5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3970469"/>
          </a:xfrm>
        </p:spPr>
        <p:txBody>
          <a:bodyPr/>
          <a:lstStyle/>
          <a:p>
            <a:r>
              <a:rPr lang="en-US" b="1" dirty="0"/>
              <a:t>For Even Number of Observations:</a:t>
            </a:r>
            <a:endParaRPr lang="en-US" dirty="0"/>
          </a:p>
          <a:p>
            <a:pPr lvl="1"/>
            <a:r>
              <a:rPr lang="en-US" dirty="0"/>
              <a:t>Arrange the data in ascending order.</a:t>
            </a:r>
          </a:p>
          <a:p>
            <a:pPr lvl="1"/>
            <a:r>
              <a:rPr lang="en-US" dirty="0"/>
              <a:t>The median is the average of the two middle values.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Dataset: 2, 8, 4, 6 Arranged in ascending order: 2, 4, 6, 8 Median = (4 + 6) / 2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median is unaffected by extreme values (outliers).</a:t>
            </a:r>
          </a:p>
          <a:p>
            <a:r>
              <a:rPr lang="en-US" dirty="0"/>
              <a:t>It is a suitable measure for skewed distributions.</a:t>
            </a:r>
          </a:p>
          <a:p>
            <a:r>
              <a:rPr lang="en-US" dirty="0"/>
              <a:t>In a perfectly symmetrical distribution, the mean and median are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096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609599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6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199"/>
            <a:ext cx="6781799" cy="423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1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794641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9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1038</TotalTime>
  <Words>228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Black</vt:lpstr>
      <vt:lpstr>Brush Script MT</vt:lpstr>
      <vt:lpstr>Constantia</vt:lpstr>
      <vt:lpstr>Franklin Gothic Book</vt:lpstr>
      <vt:lpstr>Rage Italic</vt:lpstr>
      <vt:lpstr>Raleway ExtraBold</vt:lpstr>
      <vt:lpstr>Times New Roman</vt:lpstr>
      <vt:lpstr>Pushpin</vt:lpstr>
      <vt:lpstr>PowerPoint Presentation</vt:lpstr>
      <vt:lpstr> Median</vt:lpstr>
      <vt:lpstr>Calculation: To find the median: </vt:lpstr>
      <vt:lpstr>PowerPoint Presentation</vt:lpstr>
      <vt:lpstr>Properties: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Kumar</cp:lastModifiedBy>
  <cp:revision>4</cp:revision>
  <dcterms:created xsi:type="dcterms:W3CDTF">2024-01-10T15:48:42Z</dcterms:created>
  <dcterms:modified xsi:type="dcterms:W3CDTF">2024-05-04T10:02:17Z</dcterms:modified>
</cp:coreProperties>
</file>