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umar" userId="5d93dae5539c9652" providerId="LiveId" clId="{A41C6B65-C1E0-4FE3-8233-80A20DF6DB08}"/>
    <pc:docChg chg="delSld">
      <pc:chgData name="Rahul Kumar" userId="5d93dae5539c9652" providerId="LiveId" clId="{A41C6B65-C1E0-4FE3-8233-80A20DF6DB08}" dt="2024-05-04T13:02:42.971" v="0" actId="2696"/>
      <pc:docMkLst>
        <pc:docMk/>
      </pc:docMkLst>
      <pc:sldChg chg="del">
        <pc:chgData name="Rahul Kumar" userId="5d93dae5539c9652" providerId="LiveId" clId="{A41C6B65-C1E0-4FE3-8233-80A20DF6DB08}" dt="2024-05-04T13:02:42.971" v="0" actId="2696"/>
        <pc:sldMkLst>
          <pc:docMk/>
          <pc:sldMk cId="4216288984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9BDD986-7395-4255-8037-8C8087B99C6A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E709FB0-2536-4ABF-8D6C-631903E27F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725669"/>
            <a:ext cx="7162800" cy="3608331"/>
          </a:xfrm>
        </p:spPr>
        <p:txBody>
          <a:bodyPr>
            <a:normAutofit fontScale="92500"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UNIVERSITY INSTITUTE OF ENGINEERING 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dirty="0">
                <a:latin typeface="Arial Black" panose="020B0A04020102020204" pitchFamily="34" charset="0"/>
                <a:ea typeface="Karla" pitchFamily="2" charset="0"/>
                <a:cs typeface="Karla" pitchFamily="2" charset="0"/>
              </a:rPr>
              <a:t>COMPUTER SCIENCE ENGINEERING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800" b="1" dirty="0">
              <a:latin typeface="Arial Black" panose="020B0A04020102020204" pitchFamily="34" charset="0"/>
              <a:ea typeface="Karla" pitchFamily="2" charset="0"/>
              <a:cs typeface="Karla" pitchFamily="2" charset="0"/>
            </a:endParaRP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(Computer Science &amp; Engineering) 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 Name: </a:t>
            </a:r>
            <a:r>
              <a:rPr lang="en-US" sz="2400" dirty="0"/>
              <a:t>STATISTICAL METHODS USING R</a:t>
            </a:r>
          </a:p>
          <a:p>
            <a:pPr mar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 </a:t>
            </a:r>
            <a:r>
              <a:rPr lang="en-US" sz="2400" b="1" dirty="0"/>
              <a:t>20SMT-460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Raleway ExtraBold" pitchFamily="34" charset="-5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2" y="277869"/>
            <a:ext cx="3756404" cy="1121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9" y="5562600"/>
            <a:ext cx="26772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3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1"/>
            <a:ext cx="6934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064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43000"/>
            <a:ext cx="7854214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527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"/>
            <a:ext cx="7467600" cy="594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18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057400"/>
            <a:ext cx="2819400" cy="1219200"/>
          </a:xfrm>
        </p:spPr>
        <p:txBody>
          <a:bodyPr/>
          <a:lstStyle/>
          <a:p>
            <a:r>
              <a:rPr lang="en-US" dirty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val="83072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 The mode is a measure of central tendency that represents the most frequently occurring value in a dataset. Unlike the mean and median, the mode is not necessarily unique; a dataset may have one mode, more than one mode (multimodal), or no mode at 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0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Unimodal</a:t>
            </a:r>
            <a:r>
              <a:rPr lang="en-US" b="1" dirty="0"/>
              <a:t>:</a:t>
            </a:r>
            <a:r>
              <a:rPr lang="en-US" dirty="0"/>
              <a:t> A dataset with one mode.</a:t>
            </a:r>
          </a:p>
          <a:p>
            <a:r>
              <a:rPr lang="en-US" b="1" dirty="0"/>
              <a:t>Bimodal:</a:t>
            </a:r>
            <a:r>
              <a:rPr lang="en-US" dirty="0"/>
              <a:t> A dataset with two modes.</a:t>
            </a:r>
          </a:p>
          <a:p>
            <a:r>
              <a:rPr lang="en-US" b="1" dirty="0"/>
              <a:t>Multimodal:</a:t>
            </a:r>
            <a:r>
              <a:rPr lang="en-US" dirty="0"/>
              <a:t> A dataset with more than two modes.</a:t>
            </a:r>
          </a:p>
          <a:p>
            <a:r>
              <a:rPr lang="en-US" b="1" dirty="0"/>
              <a:t>No Mode:</a:t>
            </a:r>
            <a:r>
              <a:rPr lang="en-US" dirty="0"/>
              <a:t> A dataset with no clear mode (all values occur with the same frequency).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Mode: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16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The mode is not affected by extreme values or outliers.</a:t>
            </a:r>
          </a:p>
          <a:p>
            <a:r>
              <a:rPr lang="en-US" dirty="0"/>
              <a:t>A dataset can have zero, one, or multiple modes.</a:t>
            </a:r>
          </a:p>
          <a:p>
            <a:r>
              <a:rPr lang="en-US" dirty="0"/>
              <a:t>In a perfectly symmetrical distribution, the mean, median, and mode are all equal.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Properties:</a:t>
            </a:r>
          </a:p>
        </p:txBody>
      </p:sp>
    </p:spTree>
    <p:extLst>
      <p:ext uri="{BB962C8B-B14F-4D97-AF65-F5344CB8AC3E}">
        <p14:creationId xmlns:p14="http://schemas.microsoft.com/office/powerpoint/2010/main" val="306841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For Raw Data:</a:t>
            </a:r>
            <a:endParaRPr lang="en-US" dirty="0"/>
          </a:p>
          <a:p>
            <a:pPr lvl="1"/>
            <a:r>
              <a:rPr lang="en-US" dirty="0"/>
              <a:t>Identify the value(s) that appear most frequently.</a:t>
            </a:r>
          </a:p>
          <a:p>
            <a:pPr marL="393192" lvl="1" indent="0">
              <a:buNone/>
            </a:pPr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Dataset: 4, 2, 6, 4, 8, 4, 7 Mode = 4 (as it appears most frequently).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Calculation: To find the mode: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3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Identify the modal class, which is the class interval with the highest frequency.</a:t>
            </a:r>
          </a:p>
          <a:p>
            <a:pPr lvl="1"/>
            <a:endParaRPr lang="en-US" dirty="0"/>
          </a:p>
          <a:p>
            <a:r>
              <a:rPr lang="en-US" i="1" dirty="0"/>
              <a:t>Example:</a:t>
            </a:r>
            <a:r>
              <a:rPr lang="en-US" dirty="0"/>
              <a:t> Class Interval: 10 - 20, 20 - 30, 30 - 40 Frequencies: 5, 8, 12 Modal class = 30 - 40 (as it has the highest frequency).</a:t>
            </a:r>
          </a:p>
          <a:p>
            <a:pPr marL="109728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Grouped Data: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2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09728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b="1" dirty="0"/>
              <a:t>Example 1: Mode for Raw Data</a:t>
            </a:r>
            <a:endParaRPr lang="en-US" dirty="0"/>
          </a:p>
          <a:p>
            <a:r>
              <a:rPr lang="en-US" dirty="0"/>
              <a:t>Consider the dataset: 3, 5, 2, 7, 3, 8, 3, 2, 6, 5</a:t>
            </a:r>
          </a:p>
          <a:p>
            <a:r>
              <a:rPr lang="en-US" dirty="0"/>
              <a:t>To find the mode:</a:t>
            </a:r>
          </a:p>
          <a:p>
            <a:r>
              <a:rPr lang="en-US" dirty="0"/>
              <a:t>Identify the value(s) that appear most frequently.</a:t>
            </a:r>
          </a:p>
          <a:p>
            <a:r>
              <a:rPr lang="en-US" dirty="0"/>
              <a:t>In this case, the number 3 occurs most frequently (three times).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153401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9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1207</TotalTime>
  <Words>346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 Black</vt:lpstr>
      <vt:lpstr>Lucida Sans Unicode</vt:lpstr>
      <vt:lpstr>Raleway ExtraBold</vt:lpstr>
      <vt:lpstr>Times New Roman</vt:lpstr>
      <vt:lpstr>Verdana</vt:lpstr>
      <vt:lpstr>Wingdings 2</vt:lpstr>
      <vt:lpstr>Wingdings 3</vt:lpstr>
      <vt:lpstr>Concourse</vt:lpstr>
      <vt:lpstr>PowerPoint Presentation</vt:lpstr>
      <vt:lpstr>Mode</vt:lpstr>
      <vt:lpstr>PowerPoint Presentation</vt:lpstr>
      <vt:lpstr>Types of Mode: </vt:lpstr>
      <vt:lpstr>Properties:</vt:lpstr>
      <vt:lpstr>Calculation: To find the mode: </vt:lpstr>
      <vt:lpstr>For Grouped Data: </vt:lpstr>
      <vt:lpstr>Examples: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</dc:title>
  <dc:creator>Windows User</dc:creator>
  <cp:lastModifiedBy>Rahul Kumar</cp:lastModifiedBy>
  <cp:revision>2</cp:revision>
  <dcterms:created xsi:type="dcterms:W3CDTF">2024-01-10T16:10:59Z</dcterms:created>
  <dcterms:modified xsi:type="dcterms:W3CDTF">2024-05-04T13:02:50Z</dcterms:modified>
</cp:coreProperties>
</file>