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69E13F9A-AC07-4EB1-BBFB-61BE32BEEBA5}"/>
    <pc:docChg chg="delSld">
      <pc:chgData name="Rahul Kumar" userId="5d93dae5539c9652" providerId="LiveId" clId="{69E13F9A-AC07-4EB1-BBFB-61BE32BEEBA5}" dt="2024-05-04T13:06:28.452" v="0" actId="2696"/>
      <pc:docMkLst>
        <pc:docMk/>
      </pc:docMkLst>
      <pc:sldChg chg="del">
        <pc:chgData name="Rahul Kumar" userId="5d93dae5539c9652" providerId="LiveId" clId="{69E13F9A-AC07-4EB1-BBFB-61BE32BEEBA5}" dt="2024-05-04T13:06:28.452" v="0" actId="2696"/>
        <pc:sldMkLst>
          <pc:docMk/>
          <pc:sldMk cId="113005573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5F63-643D-4BBD-BC47-5158D5EF09F1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3A5F63-643D-4BBD-BC47-5158D5EF09F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FBA7F7D-5A61-4C52-AC07-FFB29E72FE7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382000" cy="4114799"/>
          </a:xfrm>
        </p:spPr>
        <p:txBody>
          <a:bodyPr>
            <a:norm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760"/>
            <a:ext cx="3756404" cy="112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5791200"/>
            <a:ext cx="26772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00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485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3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Measures of Dispersion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5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Measures of dispersion quantify the extent to which data values deviate or spread out from the central tendency.</a:t>
            </a:r>
          </a:p>
          <a:p>
            <a:r>
              <a:rPr lang="en-US" dirty="0"/>
              <a:t>Dispersion complements measures of central tendency and provides insights into the variability or consistency of a dataset.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0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Measures of Dispersion: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Range</a:t>
            </a:r>
            <a:endParaRPr lang="en-US" dirty="0"/>
          </a:p>
          <a:p>
            <a:r>
              <a:rPr lang="en-US" b="1" dirty="0"/>
              <a:t>2. Quartile Deviation (Interquartile Range - IQR)</a:t>
            </a:r>
            <a:endParaRPr lang="en-US" dirty="0"/>
          </a:p>
          <a:p>
            <a:r>
              <a:rPr lang="en-US" b="1" dirty="0"/>
              <a:t>3. Variance</a:t>
            </a:r>
            <a:endParaRPr lang="en-US" dirty="0"/>
          </a:p>
          <a:p>
            <a:r>
              <a:rPr lang="en-US" b="1" dirty="0"/>
              <a:t>4. Standard Deviation</a:t>
            </a: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7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Usefulness of Measures: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spread and consistency in data.</a:t>
            </a:r>
          </a:p>
          <a:p>
            <a:r>
              <a:rPr lang="en-US" dirty="0"/>
              <a:t>Identify outliers and extreme values.</a:t>
            </a:r>
          </a:p>
          <a:p>
            <a:r>
              <a:rPr lang="en-US" dirty="0"/>
              <a:t>Facilitate decision-making by understanding data variability.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1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2999"/>
            <a:ext cx="8153400" cy="503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67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525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24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08" y="1219200"/>
            <a:ext cx="7132368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57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609600"/>
            <a:ext cx="7724775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541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1205</TotalTime>
  <Words>122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Black</vt:lpstr>
      <vt:lpstr>Book Antiqua</vt:lpstr>
      <vt:lpstr>Lucida Sans</vt:lpstr>
      <vt:lpstr>Raleway ExtraBold</vt:lpstr>
      <vt:lpstr>Times New Roman</vt:lpstr>
      <vt:lpstr>Wingdings</vt:lpstr>
      <vt:lpstr>Wingdings 2</vt:lpstr>
      <vt:lpstr>Wingdings 3</vt:lpstr>
      <vt:lpstr>Apex</vt:lpstr>
      <vt:lpstr>PowerPoint Presentation</vt:lpstr>
      <vt:lpstr>Measures of Dispersion </vt:lpstr>
      <vt:lpstr>Introduction: </vt:lpstr>
      <vt:lpstr>Common Measures of Dispersion: </vt:lpstr>
      <vt:lpstr>Usefulness of Measures: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Dispersion </dc:title>
  <dc:creator>Windows User</dc:creator>
  <cp:lastModifiedBy>Rahul Kumar</cp:lastModifiedBy>
  <cp:revision>2</cp:revision>
  <dcterms:created xsi:type="dcterms:W3CDTF">2024-01-10T16:21:16Z</dcterms:created>
  <dcterms:modified xsi:type="dcterms:W3CDTF">2024-05-04T13:06:30Z</dcterms:modified>
</cp:coreProperties>
</file>