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06A41B2F-A5F5-4697-940D-EAF677E010B9}"/>
    <pc:docChg chg="delSld modSld">
      <pc:chgData name="Rahul Kumar" userId="5d93dae5539c9652" providerId="LiveId" clId="{06A41B2F-A5F5-4697-940D-EAF677E010B9}" dt="2024-05-04T14:59:27.398" v="1" actId="1076"/>
      <pc:docMkLst>
        <pc:docMk/>
      </pc:docMkLst>
      <pc:sldChg chg="modSp mod">
        <pc:chgData name="Rahul Kumar" userId="5d93dae5539c9652" providerId="LiveId" clId="{06A41B2F-A5F5-4697-940D-EAF677E010B9}" dt="2024-05-04T14:59:27.398" v="1" actId="1076"/>
        <pc:sldMkLst>
          <pc:docMk/>
          <pc:sldMk cId="2657528450" sldId="259"/>
        </pc:sldMkLst>
        <pc:spChg chg="mod">
          <ac:chgData name="Rahul Kumar" userId="5d93dae5539c9652" providerId="LiveId" clId="{06A41B2F-A5F5-4697-940D-EAF677E010B9}" dt="2024-05-04T14:59:27.398" v="1" actId="1076"/>
          <ac:spMkLst>
            <pc:docMk/>
            <pc:sldMk cId="2657528450" sldId="259"/>
            <ac:spMk id="2" creationId="{00000000-0000-0000-0000-000000000000}"/>
          </ac:spMkLst>
        </pc:spChg>
      </pc:sldChg>
      <pc:sldChg chg="del">
        <pc:chgData name="Rahul Kumar" userId="5d93dae5539c9652" providerId="LiveId" clId="{06A41B2F-A5F5-4697-940D-EAF677E010B9}" dt="2024-05-04T14:55:11.788" v="0" actId="2696"/>
        <pc:sldMkLst>
          <pc:docMk/>
          <pc:sldMk cId="274121399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1E35E94-C9FF-4E8D-A206-F8D0A13671A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B31178-3E2F-4D55-811B-8D30F2436A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3886200"/>
          </a:xfrm>
        </p:spPr>
        <p:txBody>
          <a:bodyPr>
            <a:norm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0999"/>
            <a:ext cx="3756404" cy="105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68" y="5638800"/>
            <a:ext cx="26772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77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6781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5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990600"/>
            <a:ext cx="7839075" cy="477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90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3563"/>
          </a:xfrm>
        </p:spPr>
        <p:txBody>
          <a:bodyPr/>
          <a:lstStyle/>
          <a:p>
            <a:r>
              <a:rPr lang="en-US" b="1" dirty="0"/>
              <a:t>Problem Statement:</a:t>
            </a:r>
            <a:endParaRPr lang="en-US" dirty="0"/>
          </a:p>
          <a:p>
            <a:r>
              <a:rPr lang="en-US" dirty="0"/>
              <a:t>Let there be 5 students of height 1m, 2m, 3m, 4m and 5m.</a:t>
            </a:r>
          </a:p>
          <a:p>
            <a:r>
              <a:rPr lang="en-US" dirty="0"/>
              <a:t>Calculate the Standard Deviation.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6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9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0" y="1007301"/>
            <a:ext cx="8172259" cy="539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52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1317</TotalTime>
  <Words>53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Book Antiqua</vt:lpstr>
      <vt:lpstr>Century Gothic</vt:lpstr>
      <vt:lpstr>Raleway ExtraBold</vt:lpstr>
      <vt:lpstr>Times New Roman</vt:lpstr>
      <vt:lpstr>Apothecary</vt:lpstr>
      <vt:lpstr>PowerPoint Presentation</vt:lpstr>
      <vt:lpstr>Variance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</dc:title>
  <dc:creator>Windows User</dc:creator>
  <cp:lastModifiedBy>Rahul Kumar</cp:lastModifiedBy>
  <cp:revision>2</cp:revision>
  <dcterms:created xsi:type="dcterms:W3CDTF">2024-01-10T16:27:41Z</dcterms:created>
  <dcterms:modified xsi:type="dcterms:W3CDTF">2024-05-04T14:59:30Z</dcterms:modified>
</cp:coreProperties>
</file>