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Kumar" userId="5d93dae5539c9652" providerId="LiveId" clId="{A45770DF-FDD2-41E3-9DBA-A74FB6FF4DF7}"/>
    <pc:docChg chg="delSld">
      <pc:chgData name="Rahul Kumar" userId="5d93dae5539c9652" providerId="LiveId" clId="{A45770DF-FDD2-41E3-9DBA-A74FB6FF4DF7}" dt="2024-02-09T04:18:06.984" v="0" actId="2696"/>
      <pc:docMkLst>
        <pc:docMk/>
      </pc:docMkLst>
      <pc:sldChg chg="del">
        <pc:chgData name="Rahul Kumar" userId="5d93dae5539c9652" providerId="LiveId" clId="{A45770DF-FDD2-41E3-9DBA-A74FB6FF4DF7}" dt="2024-02-09T04:18:06.984" v="0" actId="2696"/>
        <pc:sldMkLst>
          <pc:docMk/>
          <pc:sldMk cId="764411966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5D356-B740-4B6E-83DA-02C16822F45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F95D356-B740-4B6E-83DA-02C16822F45D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CCB0DE02-5114-4139-8FC9-4CD4FE22255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010400" cy="3276600"/>
          </a:xfrm>
        </p:spPr>
        <p:txBody>
          <a:bodyPr>
            <a:normAutofit fontScale="92500"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ENGINEERING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800" b="1" dirty="0">
              <a:latin typeface="Arial Black" panose="020B0A04020102020204" pitchFamily="34" charset="0"/>
              <a:ea typeface="Karla" pitchFamily="2" charset="0"/>
              <a:cs typeface="Karla" pitchFamily="2" charset="0"/>
            </a:endParaRP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Name: </a:t>
            </a:r>
            <a:r>
              <a:rPr lang="en-US" sz="2400" dirty="0"/>
              <a:t>STATISTICAL METHODS USING R</a:t>
            </a:r>
          </a:p>
          <a:p>
            <a:pPr mar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 </a:t>
            </a:r>
            <a:r>
              <a:rPr lang="en-US" sz="2400" b="1" dirty="0"/>
              <a:t>20SMT-460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Raleway ExtraBold" pitchFamily="34" charset="-5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0"/>
            <a:ext cx="373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486400"/>
            <a:ext cx="26209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602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R</a:t>
            </a:r>
          </a:p>
        </p:txBody>
      </p:sp>
    </p:spTree>
    <p:extLst>
      <p:ext uri="{BB962C8B-B14F-4D97-AF65-F5344CB8AC3E}">
        <p14:creationId xmlns:p14="http://schemas.microsoft.com/office/powerpoint/2010/main" val="133366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57200" y="1143000"/>
            <a:ext cx="8305800" cy="3699804"/>
          </a:xfrm>
        </p:spPr>
        <p:txBody>
          <a:bodyPr/>
          <a:lstStyle/>
          <a:p>
            <a:r>
              <a:rPr lang="en-US" dirty="0"/>
              <a:t>R is a popular </a:t>
            </a:r>
            <a:r>
              <a:rPr lang="en-US" b="1" dirty="0"/>
              <a:t>open-source </a:t>
            </a:r>
            <a:r>
              <a:rPr lang="en-US" dirty="0"/>
              <a:t>programming language for statistical computing and data analysis. R typically includes a command-line interface. It is an interpreted computer programming language developed by Ross </a:t>
            </a:r>
            <a:r>
              <a:rPr lang="en-US" dirty="0" err="1"/>
              <a:t>Ihaka</a:t>
            </a:r>
            <a:r>
              <a:rPr lang="en-US" dirty="0"/>
              <a:t> and Robert Gentleman at the University of Auckland in New Zealand. R supports not only branching and looping but also modular programming via functions. To boost efficiency, R can be integrated with procedures written in C, C++, </a:t>
            </a:r>
            <a:r>
              <a:rPr lang="en-US" dirty="0" err="1"/>
              <a:t>.Net</a:t>
            </a:r>
            <a:r>
              <a:rPr lang="en-US" dirty="0"/>
              <a:t>, Python, and FORTRAN. 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928468"/>
          </a:xfrm>
        </p:spPr>
        <p:txBody>
          <a:bodyPr/>
          <a:lstStyle/>
          <a:p>
            <a:r>
              <a:rPr lang="en-US" dirty="0"/>
              <a:t>What is R?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0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3" y="990600"/>
            <a:ext cx="7837714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4207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229600" cy="489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161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604" y="699325"/>
            <a:ext cx="6663996" cy="539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4464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Some of the applications of R are given below:</a:t>
            </a:r>
          </a:p>
          <a:p>
            <a:r>
              <a:rPr lang="en-US" dirty="0"/>
              <a:t>R is used for Data Science. It offers us a wide range of statistics-related libraries. Additionally, it offers a setting for statistical computation and design.</a:t>
            </a:r>
            <a:br>
              <a:rPr lang="en-US" dirty="0"/>
            </a:br>
            <a:r>
              <a:rPr lang="en-US" dirty="0"/>
              <a:t> </a:t>
            </a:r>
          </a:p>
          <a:p>
            <a:r>
              <a:rPr lang="en-US" dirty="0"/>
              <a:t>Many quantitative analysts utilize R as a programming language. As a result, it aids in data import and cleansing.</a:t>
            </a:r>
            <a:br>
              <a:rPr lang="en-US" dirty="0"/>
            </a:br>
            <a:r>
              <a:rPr lang="en-US" dirty="0"/>
              <a:t> </a:t>
            </a:r>
          </a:p>
          <a:p>
            <a:r>
              <a:rPr lang="en-US" dirty="0"/>
              <a:t>In environmental science, R is used to analyze and simulate environmental data, climate data, and ecological data. </a:t>
            </a:r>
            <a:br>
              <a:rPr lang="en-US" dirty="0"/>
            </a:br>
            <a:r>
              <a:rPr lang="en-US" dirty="0"/>
              <a:t> </a:t>
            </a:r>
          </a:p>
          <a:p>
            <a:r>
              <a:rPr lang="en-US" dirty="0"/>
              <a:t>The most common language is R. It is used by a large number of data analysts and research programmers. As a result, it is employed as a fundamental financial instrument.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Applications of 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184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226</TotalTime>
  <Words>244</Words>
  <Application>Microsoft Office PowerPoint</Application>
  <PresentationFormat>On-screen Show (4:3)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 Black</vt:lpstr>
      <vt:lpstr>Constantia</vt:lpstr>
      <vt:lpstr>Raleway ExtraBold</vt:lpstr>
      <vt:lpstr>Times New Roman</vt:lpstr>
      <vt:lpstr>Wingdings 2</vt:lpstr>
      <vt:lpstr>Paper</vt:lpstr>
      <vt:lpstr>PowerPoint Presentation</vt:lpstr>
      <vt:lpstr>Introduction to R</vt:lpstr>
      <vt:lpstr>What is R?  </vt:lpstr>
      <vt:lpstr>PowerPoint Presentation</vt:lpstr>
      <vt:lpstr>PowerPoint Presentation</vt:lpstr>
      <vt:lpstr>PowerPoint Presentation</vt:lpstr>
      <vt:lpstr>Applications of 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Averages or Measures of Central Tendency or Measures of Location:</dc:title>
  <dc:creator>Windows User</dc:creator>
  <cp:lastModifiedBy>Rahul Kumar</cp:lastModifiedBy>
  <cp:revision>9</cp:revision>
  <dcterms:created xsi:type="dcterms:W3CDTF">2024-01-10T15:40:57Z</dcterms:created>
  <dcterms:modified xsi:type="dcterms:W3CDTF">2024-02-09T04:18:08Z</dcterms:modified>
</cp:coreProperties>
</file>