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45923E1C-F4F0-4AA3-81DC-6106430ED7E1}"/>
    <pc:docChg chg="delSld">
      <pc:chgData name="Rahul Kumar" userId="5d93dae5539c9652" providerId="LiveId" clId="{45923E1C-F4F0-4AA3-81DC-6106430ED7E1}" dt="2024-03-22T10:10:50.650" v="0" actId="2696"/>
      <pc:docMkLst>
        <pc:docMk/>
      </pc:docMkLst>
      <pc:sldChg chg="del">
        <pc:chgData name="Rahul Kumar" userId="5d93dae5539c9652" providerId="LiveId" clId="{45923E1C-F4F0-4AA3-81DC-6106430ED7E1}" dt="2024-03-22T10:10:50.650" v="0" actId="2696"/>
        <pc:sldMkLst>
          <pc:docMk/>
          <pc:sldMk cId="134836003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79" y="54029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6135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  <a:p>
            <a:r>
              <a:rPr lang="en-US" b="1" dirty="0"/>
              <a:t>Regression analysis</a:t>
            </a:r>
            <a:endParaRPr lang="en-IN" b="1" dirty="0"/>
          </a:p>
          <a:p>
            <a:r>
              <a:rPr lang="en-US" b="1" dirty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39" y="348344"/>
            <a:ext cx="8371090" cy="630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3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24" y="841830"/>
            <a:ext cx="6962148" cy="505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6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7" y="270293"/>
            <a:ext cx="7177359" cy="630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4" y="1175658"/>
            <a:ext cx="11056786" cy="284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1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15" y="827313"/>
            <a:ext cx="6747201" cy="54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72" y="290286"/>
            <a:ext cx="8665328" cy="61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45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Casper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77</cp:revision>
  <dcterms:created xsi:type="dcterms:W3CDTF">2022-02-18T00:35:21Z</dcterms:created>
  <dcterms:modified xsi:type="dcterms:W3CDTF">2024-03-22T10:14:35Z</dcterms:modified>
</cp:coreProperties>
</file>