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4F1A49D1-0910-490C-B3DD-35C36DF52AEA}"/>
    <pc:docChg chg="modSld">
      <pc:chgData name="Rahul Kumar" userId="5d93dae5539c9652" providerId="LiveId" clId="{4F1A49D1-0910-490C-B3DD-35C36DF52AEA}" dt="2024-03-18T14:46:44.971" v="0" actId="115"/>
      <pc:docMkLst>
        <pc:docMk/>
      </pc:docMkLst>
      <pc:sldChg chg="modSp mod">
        <pc:chgData name="Rahul Kumar" userId="5d93dae5539c9652" providerId="LiveId" clId="{4F1A49D1-0910-490C-B3DD-35C36DF52AEA}" dt="2024-03-18T14:46:44.971" v="0" actId="115"/>
        <pc:sldMkLst>
          <pc:docMk/>
          <pc:sldMk cId="4246009219" sldId="258"/>
        </pc:sldMkLst>
        <pc:spChg chg="mod">
          <ac:chgData name="Rahul Kumar" userId="5d93dae5539c9652" providerId="LiveId" clId="{4F1A49D1-0910-490C-B3DD-35C36DF52AEA}" dt="2024-03-18T14:46:44.971" v="0" actId="115"/>
          <ac:spMkLst>
            <pc:docMk/>
            <pc:sldMk cId="4246009219" sldId="258"/>
            <ac:spMk id="2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0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979" y="528865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8" y="5901987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8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581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025527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2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7"/>
            <a:ext cx="9210124" cy="40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800" dirty="0"/>
              <a:t>STATISTICAL METHODS USING R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2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6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Hardeep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945" y="4925829"/>
            <a:ext cx="2151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/>
          </a:p>
          <a:p>
            <a:r>
              <a:rPr lang="en-US" b="1" dirty="0"/>
              <a:t>Discrete Distribution</a:t>
            </a:r>
          </a:p>
          <a:p>
            <a:r>
              <a:rPr lang="en-US" b="1" dirty="0"/>
              <a:t>Mapped with CO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53" y="1143001"/>
            <a:ext cx="10533789" cy="315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08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present chapter we will discuss theoretical discrete distributions in which variables are distributed according to some definite probability law which can be expressed mathematically. </a:t>
            </a:r>
          </a:p>
          <a:p>
            <a:r>
              <a:rPr lang="en-US" dirty="0"/>
              <a:t>The present study will also enable us to fit a mathematical model or a function of the form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p(x) </a:t>
            </a:r>
            <a:r>
              <a:rPr lang="en-US" dirty="0"/>
              <a:t>to the observed data.</a:t>
            </a:r>
            <a:endParaRPr lang="en-US" i="1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03"/>
            <a:ext cx="10515600" cy="1325563"/>
          </a:xfrm>
        </p:spPr>
        <p:txBody>
          <a:bodyPr/>
          <a:lstStyle/>
          <a:p>
            <a:r>
              <a:rPr lang="en-US" u="sng" dirty="0"/>
              <a:t>Bernoulli Distribution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8"/>
            <a:ext cx="10515600" cy="43873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random variable </a:t>
            </a:r>
            <a:r>
              <a:rPr lang="en-US" i="1" dirty="0"/>
              <a:t>X </a:t>
            </a:r>
            <a:r>
              <a:rPr lang="en-US" dirty="0"/>
              <a:t>which takes two values 0 and 1 with probabilities </a:t>
            </a:r>
            <a:r>
              <a:rPr lang="en-US" i="1" dirty="0"/>
              <a:t>q </a:t>
            </a:r>
            <a:r>
              <a:rPr lang="en-US" dirty="0"/>
              <a:t>and </a:t>
            </a:r>
            <a:r>
              <a:rPr lang="en-US" i="1" dirty="0"/>
              <a:t>p </a:t>
            </a:r>
            <a:r>
              <a:rPr lang="en-US" dirty="0"/>
              <a:t>respectively. </a:t>
            </a:r>
          </a:p>
          <a:p>
            <a:pPr marL="0" indent="0">
              <a:buNone/>
            </a:pPr>
            <a:r>
              <a:rPr lang="en-US" i="1" dirty="0" err="1"/>
              <a:t>i.e</a:t>
            </a:r>
            <a:r>
              <a:rPr lang="en-US" i="1" dirty="0"/>
              <a:t> . P (X </a:t>
            </a:r>
            <a:r>
              <a:rPr lang="en-US" dirty="0"/>
              <a:t>= 1) = </a:t>
            </a:r>
            <a:r>
              <a:rPr lang="en-US" i="1" dirty="0"/>
              <a:t>p, </a:t>
            </a:r>
          </a:p>
          <a:p>
            <a:pPr marL="0" indent="0">
              <a:buNone/>
            </a:pPr>
            <a:r>
              <a:rPr lang="en-US" i="1" dirty="0"/>
              <a:t>       P(X </a:t>
            </a:r>
            <a:r>
              <a:rPr lang="en-US" dirty="0"/>
              <a:t>= 0) = </a:t>
            </a:r>
            <a:r>
              <a:rPr lang="en-US" i="1" dirty="0"/>
              <a:t>q; q </a:t>
            </a:r>
            <a:r>
              <a:rPr lang="en-US" dirty="0"/>
              <a:t>= 1 </a:t>
            </a:r>
            <a:r>
              <a:rPr lang="en-US" i="1" dirty="0"/>
              <a:t>–p</a:t>
            </a:r>
          </a:p>
          <a:p>
            <a:pPr marL="0" indent="0">
              <a:buNone/>
            </a:pPr>
            <a:r>
              <a:rPr lang="en-US" dirty="0"/>
              <a:t>is called a </a:t>
            </a:r>
            <a:r>
              <a:rPr lang="en-US" i="1" dirty="0"/>
              <a:t>Bernoulli </a:t>
            </a:r>
            <a:r>
              <a:rPr lang="en-US" i="1" dirty="0" err="1"/>
              <a:t>variate</a:t>
            </a:r>
            <a:r>
              <a:rPr lang="en-US" i="1" dirty="0"/>
              <a:t> </a:t>
            </a:r>
            <a:r>
              <a:rPr lang="en-US" dirty="0"/>
              <a:t>and is said to have a Bernoulli distribution.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Remark: Sometimes the two values are +1, -1 instead of 1 and 0.</a:t>
            </a: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111500"/>
            <a:ext cx="7372350" cy="204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39800" y="1816100"/>
            <a:ext cx="9410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Probability Mass Function (PMF):</a:t>
            </a:r>
            <a:r>
              <a:rPr lang="en-US" dirty="0"/>
              <a:t> The probability mass function of a Bernoulli-distributed random variable is defined as follows: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3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6" y="749301"/>
            <a:ext cx="10930754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11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8" y="291706"/>
            <a:ext cx="11171042" cy="600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2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lms.cuchd.in/pluginfile.php/1833751/mod_page/content/4/image%20%283%2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371600"/>
            <a:ext cx="10566399" cy="359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36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206500"/>
            <a:ext cx="9540335" cy="394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26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22" y="1536700"/>
            <a:ext cx="10042977" cy="312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06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3678</TotalTime>
  <Words>203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Casper</vt:lpstr>
      <vt:lpstr>Raleway ExtraBold</vt:lpstr>
      <vt:lpstr>Times New Roman</vt:lpstr>
      <vt:lpstr>Office Theme</vt:lpstr>
      <vt:lpstr>PowerPoint Presentation</vt:lpstr>
      <vt:lpstr>Introduction</vt:lpstr>
      <vt:lpstr>Bernoulli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Rahul Kumar</cp:lastModifiedBy>
  <cp:revision>75</cp:revision>
  <dcterms:created xsi:type="dcterms:W3CDTF">2022-02-18T00:35:21Z</dcterms:created>
  <dcterms:modified xsi:type="dcterms:W3CDTF">2024-03-18T14:46:50Z</dcterms:modified>
</cp:coreProperties>
</file>