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3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59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8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875AE7D8-1073-459C-AAEE-099C95EE5EF1}"/>
    <pc:docChg chg="undo custSel addSld delSld modSld">
      <pc:chgData name="Rahul Kumar" userId="5d93dae5539c9652" providerId="LiveId" clId="{875AE7D8-1073-459C-AAEE-099C95EE5EF1}" dt="2024-03-18T16:20:16.139" v="2" actId="1076"/>
      <pc:docMkLst>
        <pc:docMk/>
      </pc:docMkLst>
      <pc:sldChg chg="modSp mod">
        <pc:chgData name="Rahul Kumar" userId="5d93dae5539c9652" providerId="LiveId" clId="{875AE7D8-1073-459C-AAEE-099C95EE5EF1}" dt="2024-03-18T16:20:16.139" v="2" actId="1076"/>
        <pc:sldMkLst>
          <pc:docMk/>
          <pc:sldMk cId="937297135" sldId="259"/>
        </pc:sldMkLst>
        <pc:spChg chg="mod">
          <ac:chgData name="Rahul Kumar" userId="5d93dae5539c9652" providerId="LiveId" clId="{875AE7D8-1073-459C-AAEE-099C95EE5EF1}" dt="2024-03-18T16:20:16.139" v="2" actId="1076"/>
          <ac:spMkLst>
            <pc:docMk/>
            <pc:sldMk cId="937297135" sldId="259"/>
            <ac:spMk id="5" creationId="{00000000-0000-0000-0000-000000000000}"/>
          </ac:spMkLst>
        </pc:spChg>
      </pc:sldChg>
      <pc:sldChg chg="new del">
        <pc:chgData name="Rahul Kumar" userId="5d93dae5539c9652" providerId="LiveId" clId="{875AE7D8-1073-459C-AAEE-099C95EE5EF1}" dt="2024-03-18T16:17:23.128" v="1" actId="680"/>
        <pc:sldMkLst>
          <pc:docMk/>
          <pc:sldMk cId="3397698456" sldId="27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2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3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4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5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6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7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8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8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945" y="4925829"/>
            <a:ext cx="2151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/>
          </a:p>
          <a:p>
            <a:r>
              <a:rPr lang="en-US" b="1" dirty="0"/>
              <a:t>Discrete Distribution</a:t>
            </a:r>
          </a:p>
          <a:p>
            <a:r>
              <a:rPr lang="en-US" b="1" dirty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370" y="181918"/>
            <a:ext cx="6516915" cy="63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2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02"/>
            <a:ext cx="10972800" cy="802812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28" y="1600206"/>
            <a:ext cx="802640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5377" y="52577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2" y="812800"/>
            <a:ext cx="9318171" cy="593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914401"/>
            <a:ext cx="8389257" cy="3976914"/>
          </a:xfrm>
        </p:spPr>
        <p:txBody>
          <a:bodyPr>
            <a:normAutofit/>
          </a:bodyPr>
          <a:lstStyle/>
          <a:p>
            <a:endParaRPr lang="en-IN" b="1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812801"/>
            <a:ext cx="10160000" cy="533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1237796"/>
            <a:ext cx="10375537" cy="459694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4" y="899887"/>
            <a:ext cx="10626432" cy="523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97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Poisson Distribution (as a limiting case of Binomial Distribution). Poisson distribution was discovered by the French mathematician and physicist Simeon Denis Poisson (1781-1840) who published it in 1837. </a:t>
            </a:r>
          </a:p>
          <a:p>
            <a:r>
              <a:rPr lang="en-US" sz="2800" dirty="0"/>
              <a:t>Poisson distribution is a limiting case of the binomial distribution under the following conditions:</a:t>
            </a:r>
          </a:p>
          <a:p>
            <a:endParaRPr lang="en-US" i="1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44312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911600"/>
            <a:ext cx="94361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3"/>
            <a:ext cx="10515600" cy="1325563"/>
          </a:xfrm>
        </p:spPr>
        <p:txBody>
          <a:bodyPr/>
          <a:lstStyle/>
          <a:p>
            <a:r>
              <a:rPr lang="en-US" b="1" dirty="0"/>
              <a:t>Poisson Distribution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448" y="1543550"/>
            <a:ext cx="9146952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48" y="1452562"/>
            <a:ext cx="9489851" cy="468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12" y="1219200"/>
            <a:ext cx="8716951" cy="47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2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4" y="605638"/>
            <a:ext cx="7681684" cy="602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47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71" y="473177"/>
            <a:ext cx="7576458" cy="605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2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9" y="1128668"/>
            <a:ext cx="7271657" cy="528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96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509" y="812799"/>
            <a:ext cx="7149577" cy="543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2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356" y="841829"/>
            <a:ext cx="769322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10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3803</TotalTime>
  <Words>97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Casper</vt:lpstr>
      <vt:lpstr>Raleway ExtraBold</vt:lpstr>
      <vt:lpstr>Times New Roman</vt:lpstr>
      <vt:lpstr>Office Theme</vt:lpstr>
      <vt:lpstr>PowerPoint Presentation</vt:lpstr>
      <vt:lpstr>Introduction</vt:lpstr>
      <vt:lpstr>Poisson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78</cp:revision>
  <dcterms:created xsi:type="dcterms:W3CDTF">2022-02-18T00:35:21Z</dcterms:created>
  <dcterms:modified xsi:type="dcterms:W3CDTF">2024-03-18T16:29:28Z</dcterms:modified>
</cp:coreProperties>
</file>