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5956C-4F99-82E1-A59B-B568B031D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0BAA5-5015-79EC-7D2E-92AA226AE7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31D2B-55B1-F2F8-7ADF-10CCF66A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6868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493DB-5E8D-01A2-80C3-9D2B14EFC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554EC3-D01B-D06C-F5F5-3ECDB65F91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8F8E7-AAC8-C76F-35EA-BFC265DF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610599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0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929F0-383C-4B10-8691-BA0D61A74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0E7F56-E810-1B6A-5786-3D3909D1E6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16D9F-88F2-6125-7D00-2DD5B117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458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7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A4658-0366-4742-8531-6BD200E27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A400EE-B3B1-FBDD-EB1A-488C024DEA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20F7D-A537-5E20-864B-783B27AC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610600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1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9A01C-43DB-7E6C-20B8-927D4C1BD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87D515-A827-81B6-2FD1-F9BE3D7DAC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2278B-EFD9-AD0D-5E8A-5621E2BA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53440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7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ANALYSIS OF VARIANCE(ANOVA)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64E6-3FA2-ED33-1AB8-64AD62ACEB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CC641-1B5A-8F15-4A62-9B6C9672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2900"/>
            <a:ext cx="8077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13CD-5A56-5564-665D-AE8BE33755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FF5AE-9DF4-3F3C-3BD8-32C99EDF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8" y="304800"/>
            <a:ext cx="81534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3C2E4-DEF7-8E85-906A-B3565C08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52800"/>
            <a:ext cx="8001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A641F-D4A0-9825-C040-12524CC2F5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89E2A-B2A5-CB61-4B40-8DD7C83A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8305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50D7-4A7D-9AEB-F3C7-CB8C998802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917F9-DF6C-F122-CE7B-C0BF1CC4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100"/>
            <a:ext cx="8239874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9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B7C4-EEF2-30D5-9905-0BD147DC92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B1711-35C6-9249-7334-D9BC4517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8763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8D26D-1B83-E336-47FD-4E94A5A5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38" y="124145"/>
            <a:ext cx="8480462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D972B6-6D2C-A3D3-4904-2E933EC49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0" y="2362200"/>
            <a:ext cx="8480460" cy="43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7F683-1B3B-18D3-051D-1C932B302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11034-7202-00D3-1697-6A47416D8D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9C606-B363-23E7-992E-E6379230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610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3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1013</TotalTime>
  <Words>34</Words>
  <Application>Microsoft Office PowerPoint</Application>
  <PresentationFormat>On-screen Show (4:3)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Black</vt:lpstr>
      <vt:lpstr>Franklin Gothic Book</vt:lpstr>
      <vt:lpstr>Perpetua</vt:lpstr>
      <vt:lpstr>Raleway ExtraBold</vt:lpstr>
      <vt:lpstr>Times New Roman</vt:lpstr>
      <vt:lpstr>Wingdings 2</vt:lpstr>
      <vt:lpstr>Equity</vt:lpstr>
      <vt:lpstr>PowerPoint Presentation</vt:lpstr>
      <vt:lpstr> ANALYSIS OF VARIANCE(ANOVA)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Dell</cp:lastModifiedBy>
  <cp:revision>13</cp:revision>
  <dcterms:created xsi:type="dcterms:W3CDTF">2024-01-10T15:40:57Z</dcterms:created>
  <dcterms:modified xsi:type="dcterms:W3CDTF">2024-02-03T17:03:00Z</dcterms:modified>
</cp:coreProperties>
</file>