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86A0"/>
    <a:srgbClr val="4273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F95D356-B740-4B6E-83DA-02C16822F45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010400" cy="3276600"/>
          </a:xfrm>
        </p:spPr>
        <p:txBody>
          <a:bodyPr>
            <a:normAutofit fontScale="92500"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8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</a:t>
            </a:r>
            <a:r>
              <a:rPr lang="en-US" sz="2400" dirty="0"/>
              <a:t>STATISTICAL METHODS USING R</a:t>
            </a:r>
          </a:p>
          <a:p>
            <a:pPr mar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400" b="1" dirty="0"/>
              <a:t>20SMT-460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Raleway ExtraBold" pitchFamily="34" charset="-5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0"/>
            <a:ext cx="373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486400"/>
            <a:ext cx="26209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02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5956C-4F99-82E1-A59B-B568B031D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0BAA5-5015-79EC-7D2E-92AA226AE7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933A5-DE02-DED0-08BC-AA83BE6BB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62028"/>
            <a:ext cx="8458199" cy="603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5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493DB-5E8D-01A2-80C3-9D2B14EFC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554EC3-D01B-D06C-F5F5-3ECDB65F91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A1D45-3B32-91FC-734D-DF6A1EA94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228600"/>
            <a:ext cx="8718779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0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505930"/>
            <a:ext cx="8991600" cy="1470025"/>
          </a:xfrm>
          <a:solidFill>
            <a:srgbClr val="C0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ONE WAY ANOVA</a:t>
            </a:r>
          </a:p>
        </p:txBody>
      </p:sp>
    </p:spTree>
    <p:extLst>
      <p:ext uri="{BB962C8B-B14F-4D97-AF65-F5344CB8AC3E}">
        <p14:creationId xmlns:p14="http://schemas.microsoft.com/office/powerpoint/2010/main" val="286977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464E6-3FA2-ED33-1AB8-64AD62ACEB6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D9F80-E7D6-7DCB-2A36-FEF6E211D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28600"/>
            <a:ext cx="88392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3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13CD-5A56-5564-665D-AE8BE337556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6DC8C-428B-2616-07F4-CB3AB98AE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89916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8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A641F-D4A0-9825-C040-12524CC2F55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E5580-95ED-94B7-BEA0-F0958D776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1" y="152400"/>
            <a:ext cx="8903158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0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A50D7-4A7D-9AEB-F3C7-CB8C998802F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3FE175-EF9D-BEEB-72F6-1BE2F6FF5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228600"/>
            <a:ext cx="86106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9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2B7C4-EEF2-30D5-9905-0BD147DC925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7BBA73-8682-A60F-95E4-658FFEDB5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33400"/>
            <a:ext cx="82296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7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825A2-AAFE-A009-D6F7-4E2D5A311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85800"/>
            <a:ext cx="8077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09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7F683-1B3B-18D3-051D-1C932B302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C11034-7202-00D3-1697-6A47416D8D3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B391FF-02E7-D49E-3F5F-CFE596826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891880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30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1025</TotalTime>
  <Words>30</Words>
  <Application>Microsoft Office PowerPoint</Application>
  <PresentationFormat>On-screen Show (4:3)</PresentationFormat>
  <Paragraphs>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 Black</vt:lpstr>
      <vt:lpstr>Franklin Gothic Book</vt:lpstr>
      <vt:lpstr>Perpetua</vt:lpstr>
      <vt:lpstr>Raleway ExtraBold</vt:lpstr>
      <vt:lpstr>Times New Roman</vt:lpstr>
      <vt:lpstr>Wingdings 2</vt:lpstr>
      <vt:lpstr>Equity</vt:lpstr>
      <vt:lpstr>PowerPoint Presentation</vt:lpstr>
      <vt:lpstr>ONE WAY ANOVA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Averages or Measures of Central Tendency or Measures of Location:</dc:title>
  <dc:creator>Windows User</dc:creator>
  <cp:lastModifiedBy>Dell</cp:lastModifiedBy>
  <cp:revision>18</cp:revision>
  <dcterms:created xsi:type="dcterms:W3CDTF">2024-01-10T15:40:57Z</dcterms:created>
  <dcterms:modified xsi:type="dcterms:W3CDTF">2024-02-04T09:10:45Z</dcterms:modified>
</cp:coreProperties>
</file>