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4" r:id="rId2"/>
    <p:sldId id="256" r:id="rId3"/>
    <p:sldId id="257" r:id="rId4"/>
    <p:sldId id="258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6A0"/>
    <a:srgbClr val="427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umar" userId="5d93dae5539c9652" providerId="LiveId" clId="{494E8CCE-DF82-4E69-A334-F542089D698E}"/>
    <pc:docChg chg="modSld sldOrd">
      <pc:chgData name="Rahul Kumar" userId="5d93dae5539c9652" providerId="LiveId" clId="{494E8CCE-DF82-4E69-A334-F542089D698E}" dt="2024-05-03T07:47:03.126" v="1"/>
      <pc:docMkLst>
        <pc:docMk/>
      </pc:docMkLst>
      <pc:sldChg chg="ord">
        <pc:chgData name="Rahul Kumar" userId="5d93dae5539c9652" providerId="LiveId" clId="{494E8CCE-DF82-4E69-A334-F542089D698E}" dt="2024-05-03T07:47:03.126" v="1"/>
        <pc:sldMkLst>
          <pc:docMk/>
          <pc:sldMk cId="2712796519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95D356-B740-4B6E-83DA-02C16822F4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010400" cy="3276600"/>
          </a:xfrm>
        </p:spPr>
        <p:txBody>
          <a:bodyPr>
            <a:normAutofit fontScale="92500"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</a:t>
            </a:r>
            <a:r>
              <a:rPr lang="en-US" sz="2400" dirty="0"/>
              <a:t>STATISTICAL METHODS USING R</a:t>
            </a:r>
          </a:p>
          <a:p>
            <a:pPr mar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400" b="1" dirty="0"/>
              <a:t>20SMT-460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Raleway ExtraBold" pitchFamily="34" charset="-5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0"/>
            <a:ext cx="373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486400"/>
            <a:ext cx="2620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02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505930"/>
            <a:ext cx="8991600" cy="1470025"/>
          </a:xfrm>
          <a:solidFill>
            <a:srgbClr val="C0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TEST OF SIGNIFICANCE FOR LARGE SAMPLES</a:t>
            </a:r>
          </a:p>
        </p:txBody>
      </p:sp>
    </p:spTree>
    <p:extLst>
      <p:ext uri="{BB962C8B-B14F-4D97-AF65-F5344CB8AC3E}">
        <p14:creationId xmlns:p14="http://schemas.microsoft.com/office/powerpoint/2010/main" val="286977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64E6-3FA2-ED33-1AB8-64AD62ACEB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33C9E-6B67-8E27-CD02-7B5E1DFE5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"/>
            <a:ext cx="8229599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3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13CD-5A56-5564-665D-AE8BE33755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AB79A-F6C9-7AE8-EAEA-C7669C647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381999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8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A641F-D4A0-9825-C040-12524CC2F5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9DA85-7192-F893-313E-BB92CF846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4801"/>
            <a:ext cx="8839201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0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2B7C4-EEF2-30D5-9905-0BD147DC92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7050B-0563-CF83-6405-8667FB52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88392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7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A50D7-4A7D-9AEB-F3C7-CB8C998802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FE175-EF9D-BEEB-72F6-1BE2F6FF5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228600"/>
            <a:ext cx="86106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96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1054</TotalTime>
  <Words>33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Black</vt:lpstr>
      <vt:lpstr>Franklin Gothic Book</vt:lpstr>
      <vt:lpstr>Perpetua</vt:lpstr>
      <vt:lpstr>Raleway ExtraBold</vt:lpstr>
      <vt:lpstr>Times New Roman</vt:lpstr>
      <vt:lpstr>Wingdings 2</vt:lpstr>
      <vt:lpstr>Equity</vt:lpstr>
      <vt:lpstr>PowerPoint Presentation</vt:lpstr>
      <vt:lpstr>TEST OF SIGNIFICANCE FOR LARGE SAMPLES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Averages or Measures of Central Tendency or Measures of Location:</dc:title>
  <dc:creator>Windows User</dc:creator>
  <cp:lastModifiedBy>Rahul Kumar</cp:lastModifiedBy>
  <cp:revision>23</cp:revision>
  <dcterms:created xsi:type="dcterms:W3CDTF">2024-01-10T15:40:57Z</dcterms:created>
  <dcterms:modified xsi:type="dcterms:W3CDTF">2024-05-03T07:47:33Z</dcterms:modified>
</cp:coreProperties>
</file>