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WAY ANOVA EXAMPLE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1A7D5-0DCA-2276-B077-7B63EED057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7848600" cy="5638800"/>
          </a:xfr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5ECD4-55DD-3A22-6AD5-263AAC4E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0" y="419100"/>
            <a:ext cx="8229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15265-2836-923C-8139-4612DDB5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906A6-F92D-E315-CC49-ED4078E6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3820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8196-D9F5-420A-CD5E-93691B51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82295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29A4-4113-7E0C-168F-6E040AAD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8391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1031</TotalTime>
  <Words>31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TWO WAY ANOVA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23</cp:revision>
  <dcterms:created xsi:type="dcterms:W3CDTF">2024-01-10T15:40:57Z</dcterms:created>
  <dcterms:modified xsi:type="dcterms:W3CDTF">2024-02-04T10:20:37Z</dcterms:modified>
</cp:coreProperties>
</file>