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Z TEST EXAMPLES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64E6-3FA2-ED33-1AB8-64AD62ACEB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23680-FE7E-A59A-A79D-ACE513A0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"/>
            <a:ext cx="8382000" cy="26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0A3CC-9423-BE24-FAD9-08F310EF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97126"/>
            <a:ext cx="8534400" cy="33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13CD-5A56-5564-665D-AE8BE33755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72102-747B-B3A5-E474-DE228B95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534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A641F-D4A0-9825-C040-12524CC2F5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DB215-1C5A-20D6-61C4-65B5D116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6868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50D7-4A7D-9AEB-F3C7-CB8C998802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6A47F-C549-6D08-294E-C5304909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228600"/>
            <a:ext cx="8763001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B7C4-EEF2-30D5-9905-0BD147DC92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8B127-31B6-2229-475A-4CA8D9C7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76200"/>
            <a:ext cx="8991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1048</TotalTime>
  <Words>30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Z TEST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Dell</cp:lastModifiedBy>
  <cp:revision>28</cp:revision>
  <dcterms:created xsi:type="dcterms:W3CDTF">2024-01-10T15:40:57Z</dcterms:created>
  <dcterms:modified xsi:type="dcterms:W3CDTF">2024-02-04T10:05:59Z</dcterms:modified>
</cp:coreProperties>
</file>