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6A0"/>
    <a:srgbClr val="42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ka rana" userId="c31cc84d4dd55b4f" providerId="LiveId" clId="{26A9C128-1371-4D72-935E-33D63856CEBE}"/>
    <pc:docChg chg="undo custSel addSld delSld modSld">
      <pc:chgData name="kanika rana" userId="c31cc84d4dd55b4f" providerId="LiveId" clId="{26A9C128-1371-4D72-935E-33D63856CEBE}" dt="2024-02-03T04:48:34.839" v="105" actId="47"/>
      <pc:docMkLst>
        <pc:docMk/>
      </pc:docMkLst>
      <pc:sldChg chg="modSp mod">
        <pc:chgData name="kanika rana" userId="c31cc84d4dd55b4f" providerId="LiveId" clId="{26A9C128-1371-4D72-935E-33D63856CEBE}" dt="2024-02-03T04:42:55.517" v="61" actId="20577"/>
        <pc:sldMkLst>
          <pc:docMk/>
          <pc:sldMk cId="2869770913" sldId="256"/>
        </pc:sldMkLst>
        <pc:spChg chg="mod">
          <ac:chgData name="kanika rana" userId="c31cc84d4dd55b4f" providerId="LiveId" clId="{26A9C128-1371-4D72-935E-33D63856CEBE}" dt="2024-02-03T04:42:55.517" v="61" actId="20577"/>
          <ac:spMkLst>
            <pc:docMk/>
            <pc:sldMk cId="2869770913" sldId="256"/>
            <ac:spMk id="2" creationId="{00000000-0000-0000-0000-000000000000}"/>
          </ac:spMkLst>
        </pc:spChg>
      </pc:sldChg>
      <pc:sldChg chg="addSp delSp modSp add del mod">
        <pc:chgData name="kanika rana" userId="c31cc84d4dd55b4f" providerId="LiveId" clId="{26A9C128-1371-4D72-935E-33D63856CEBE}" dt="2024-02-03T04:41:29.635" v="8" actId="14100"/>
        <pc:sldMkLst>
          <pc:docMk/>
          <pc:sldMk cId="3943736224" sldId="257"/>
        </pc:sldMkLst>
        <pc:picChg chg="add mod">
          <ac:chgData name="kanika rana" userId="c31cc84d4dd55b4f" providerId="LiveId" clId="{26A9C128-1371-4D72-935E-33D63856CEBE}" dt="2024-02-03T04:41:29.635" v="8" actId="14100"/>
          <ac:picMkLst>
            <pc:docMk/>
            <pc:sldMk cId="3943736224" sldId="257"/>
            <ac:picMk id="3" creationId="{9FB680D4-8EA7-95E9-CCB1-0AA578ABB105}"/>
          </ac:picMkLst>
        </pc:picChg>
        <pc:picChg chg="del">
          <ac:chgData name="kanika rana" userId="c31cc84d4dd55b4f" providerId="LiveId" clId="{26A9C128-1371-4D72-935E-33D63856CEBE}" dt="2024-02-03T04:40:59.926" v="2" actId="478"/>
          <ac:picMkLst>
            <pc:docMk/>
            <pc:sldMk cId="3943736224" sldId="257"/>
            <ac:picMk id="14" creationId="{4022CE13-44E6-930E-3174-A46E8DE0D659}"/>
          </ac:picMkLst>
        </pc:picChg>
      </pc:sldChg>
      <pc:sldChg chg="addSp delSp modSp mod">
        <pc:chgData name="kanika rana" userId="c31cc84d4dd55b4f" providerId="LiveId" clId="{26A9C128-1371-4D72-935E-33D63856CEBE}" dt="2024-02-03T04:43:49.021" v="67" actId="14100"/>
        <pc:sldMkLst>
          <pc:docMk/>
          <pc:sldMk cId="2118689171" sldId="258"/>
        </pc:sldMkLst>
        <pc:picChg chg="add mod">
          <ac:chgData name="kanika rana" userId="c31cc84d4dd55b4f" providerId="LiveId" clId="{26A9C128-1371-4D72-935E-33D63856CEBE}" dt="2024-02-03T04:43:49.021" v="67" actId="14100"/>
          <ac:picMkLst>
            <pc:docMk/>
            <pc:sldMk cId="2118689171" sldId="258"/>
            <ac:picMk id="4" creationId="{EDFF412F-AB61-8496-73A6-7D132FB80784}"/>
          </ac:picMkLst>
        </pc:picChg>
        <pc:picChg chg="del">
          <ac:chgData name="kanika rana" userId="c31cc84d4dd55b4f" providerId="LiveId" clId="{26A9C128-1371-4D72-935E-33D63856CEBE}" dt="2024-02-03T04:43:10.976" v="62" actId="478"/>
          <ac:picMkLst>
            <pc:docMk/>
            <pc:sldMk cId="2118689171" sldId="258"/>
            <ac:picMk id="8" creationId="{74DF8466-44A8-54FC-5E91-9F5A99A6775F}"/>
          </ac:picMkLst>
        </pc:picChg>
      </pc:sldChg>
      <pc:sldChg chg="addSp delSp modSp mod">
        <pc:chgData name="kanika rana" userId="c31cc84d4dd55b4f" providerId="LiveId" clId="{26A9C128-1371-4D72-935E-33D63856CEBE}" dt="2024-02-03T04:44:33.832" v="73" actId="14100"/>
        <pc:sldMkLst>
          <pc:docMk/>
          <pc:sldMk cId="987207122" sldId="259"/>
        </pc:sldMkLst>
        <pc:picChg chg="add mod">
          <ac:chgData name="kanika rana" userId="c31cc84d4dd55b4f" providerId="LiveId" clId="{26A9C128-1371-4D72-935E-33D63856CEBE}" dt="2024-02-03T04:44:33.832" v="73" actId="14100"/>
          <ac:picMkLst>
            <pc:docMk/>
            <pc:sldMk cId="987207122" sldId="259"/>
            <ac:picMk id="3" creationId="{AC4AF9E7-A783-4A87-2EDD-FF8FFD7C2277}"/>
          </ac:picMkLst>
        </pc:picChg>
        <pc:picChg chg="del">
          <ac:chgData name="kanika rana" userId="c31cc84d4dd55b4f" providerId="LiveId" clId="{26A9C128-1371-4D72-935E-33D63856CEBE}" dt="2024-02-03T04:43:55.994" v="68" actId="478"/>
          <ac:picMkLst>
            <pc:docMk/>
            <pc:sldMk cId="987207122" sldId="259"/>
            <ac:picMk id="8" creationId="{95B04964-F485-5337-1DB1-37EA15818597}"/>
          </ac:picMkLst>
        </pc:picChg>
      </pc:sldChg>
      <pc:sldChg chg="addSp delSp modSp mod">
        <pc:chgData name="kanika rana" userId="c31cc84d4dd55b4f" providerId="LiveId" clId="{26A9C128-1371-4D72-935E-33D63856CEBE}" dt="2024-02-03T04:45:42.122" v="79" actId="14100"/>
        <pc:sldMkLst>
          <pc:docMk/>
          <pc:sldMk cId="2712796519" sldId="260"/>
        </pc:sldMkLst>
        <pc:picChg chg="add mod">
          <ac:chgData name="kanika rana" userId="c31cc84d4dd55b4f" providerId="LiveId" clId="{26A9C128-1371-4D72-935E-33D63856CEBE}" dt="2024-02-03T04:45:42.122" v="79" actId="14100"/>
          <ac:picMkLst>
            <pc:docMk/>
            <pc:sldMk cId="2712796519" sldId="260"/>
            <ac:picMk id="3" creationId="{0F4F6207-26F4-6610-99AB-366908EC629E}"/>
          </ac:picMkLst>
        </pc:picChg>
        <pc:picChg chg="del">
          <ac:chgData name="kanika rana" userId="c31cc84d4dd55b4f" providerId="LiveId" clId="{26A9C128-1371-4D72-935E-33D63856CEBE}" dt="2024-02-03T04:44:40.074" v="74" actId="478"/>
          <ac:picMkLst>
            <pc:docMk/>
            <pc:sldMk cId="2712796519" sldId="260"/>
            <ac:picMk id="10" creationId="{C0433D8C-DF75-AB7D-43F5-1CE3B3804DA6}"/>
          </ac:picMkLst>
        </pc:picChg>
      </pc:sldChg>
      <pc:sldChg chg="addSp delSp modSp mod">
        <pc:chgData name="kanika rana" userId="c31cc84d4dd55b4f" providerId="LiveId" clId="{26A9C128-1371-4D72-935E-33D63856CEBE}" dt="2024-02-03T04:46:23.658" v="85" actId="14100"/>
        <pc:sldMkLst>
          <pc:docMk/>
          <pc:sldMk cId="3234470143" sldId="261"/>
        </pc:sldMkLst>
        <pc:picChg chg="add mod">
          <ac:chgData name="kanika rana" userId="c31cc84d4dd55b4f" providerId="LiveId" clId="{26A9C128-1371-4D72-935E-33D63856CEBE}" dt="2024-02-03T04:46:23.658" v="85" actId="14100"/>
          <ac:picMkLst>
            <pc:docMk/>
            <pc:sldMk cId="3234470143" sldId="261"/>
            <ac:picMk id="3" creationId="{4F9289D3-00A0-ED8B-FDA5-FB536FFDFB32}"/>
          </ac:picMkLst>
        </pc:picChg>
        <pc:picChg chg="del">
          <ac:chgData name="kanika rana" userId="c31cc84d4dd55b4f" providerId="LiveId" clId="{26A9C128-1371-4D72-935E-33D63856CEBE}" dt="2024-02-03T04:45:48.537" v="80" actId="478"/>
          <ac:picMkLst>
            <pc:docMk/>
            <pc:sldMk cId="3234470143" sldId="261"/>
            <ac:picMk id="10" creationId="{1950F32A-0472-5CCF-AF1F-830F84206EDC}"/>
          </ac:picMkLst>
        </pc:picChg>
      </pc:sldChg>
      <pc:sldChg chg="addSp delSp modSp mod">
        <pc:chgData name="kanika rana" userId="c31cc84d4dd55b4f" providerId="LiveId" clId="{26A9C128-1371-4D72-935E-33D63856CEBE}" dt="2024-02-03T04:47:33.008" v="92" actId="14100"/>
        <pc:sldMkLst>
          <pc:docMk/>
          <pc:sldMk cId="1930309009" sldId="262"/>
        </pc:sldMkLst>
        <pc:picChg chg="add mod">
          <ac:chgData name="kanika rana" userId="c31cc84d4dd55b4f" providerId="LiveId" clId="{26A9C128-1371-4D72-935E-33D63856CEBE}" dt="2024-02-03T04:47:33.008" v="92" actId="14100"/>
          <ac:picMkLst>
            <pc:docMk/>
            <pc:sldMk cId="1930309009" sldId="262"/>
            <ac:picMk id="4" creationId="{838765BB-3E4F-BFD1-4383-072C80D90E72}"/>
          </ac:picMkLst>
        </pc:picChg>
        <pc:picChg chg="del">
          <ac:chgData name="kanika rana" userId="c31cc84d4dd55b4f" providerId="LiveId" clId="{26A9C128-1371-4D72-935E-33D63856CEBE}" dt="2024-02-03T04:46:29.014" v="86" actId="478"/>
          <ac:picMkLst>
            <pc:docMk/>
            <pc:sldMk cId="1930309009" sldId="262"/>
            <ac:picMk id="7" creationId="{5DE47910-6A5C-CC0A-A3D0-8C18C7312EA6}"/>
          </ac:picMkLst>
        </pc:picChg>
      </pc:sldChg>
      <pc:sldChg chg="addSp delSp modSp mod">
        <pc:chgData name="kanika rana" userId="c31cc84d4dd55b4f" providerId="LiveId" clId="{26A9C128-1371-4D72-935E-33D63856CEBE}" dt="2024-02-03T04:48:25.021" v="98" actId="14100"/>
        <pc:sldMkLst>
          <pc:docMk/>
          <pc:sldMk cId="1659443162" sldId="265"/>
        </pc:sldMkLst>
        <pc:picChg chg="del">
          <ac:chgData name="kanika rana" userId="c31cc84d4dd55b4f" providerId="LiveId" clId="{26A9C128-1371-4D72-935E-33D63856CEBE}" dt="2024-02-03T04:47:44.441" v="93" actId="478"/>
          <ac:picMkLst>
            <pc:docMk/>
            <pc:sldMk cId="1659443162" sldId="265"/>
            <ac:picMk id="4" creationId="{B701F3EE-AE94-516B-A58B-6540EB2615AE}"/>
          </ac:picMkLst>
        </pc:picChg>
        <pc:picChg chg="add mod">
          <ac:chgData name="kanika rana" userId="c31cc84d4dd55b4f" providerId="LiveId" clId="{26A9C128-1371-4D72-935E-33D63856CEBE}" dt="2024-02-03T04:48:25.021" v="98" actId="14100"/>
          <ac:picMkLst>
            <pc:docMk/>
            <pc:sldMk cId="1659443162" sldId="265"/>
            <ac:picMk id="5" creationId="{3D719E92-129B-18FB-3A84-B574EA2C2714}"/>
          </ac:picMkLst>
        </pc:picChg>
      </pc:sldChg>
      <pc:sldChg chg="del">
        <pc:chgData name="kanika rana" userId="c31cc84d4dd55b4f" providerId="LiveId" clId="{26A9C128-1371-4D72-935E-33D63856CEBE}" dt="2024-02-03T04:48:30.671" v="99" actId="47"/>
        <pc:sldMkLst>
          <pc:docMk/>
          <pc:sldMk cId="713927689" sldId="266"/>
        </pc:sldMkLst>
      </pc:sldChg>
      <pc:sldChg chg="del">
        <pc:chgData name="kanika rana" userId="c31cc84d4dd55b4f" providerId="LiveId" clId="{26A9C128-1371-4D72-935E-33D63856CEBE}" dt="2024-02-03T04:48:31.523" v="100" actId="47"/>
        <pc:sldMkLst>
          <pc:docMk/>
          <pc:sldMk cId="840468170" sldId="267"/>
        </pc:sldMkLst>
      </pc:sldChg>
      <pc:sldChg chg="del">
        <pc:chgData name="kanika rana" userId="c31cc84d4dd55b4f" providerId="LiveId" clId="{26A9C128-1371-4D72-935E-33D63856CEBE}" dt="2024-02-03T04:48:32.079" v="101" actId="47"/>
        <pc:sldMkLst>
          <pc:docMk/>
          <pc:sldMk cId="1574380648" sldId="268"/>
        </pc:sldMkLst>
      </pc:sldChg>
      <pc:sldChg chg="del">
        <pc:chgData name="kanika rana" userId="c31cc84d4dd55b4f" providerId="LiveId" clId="{26A9C128-1371-4D72-935E-33D63856CEBE}" dt="2024-02-03T04:48:32.601" v="102" actId="47"/>
        <pc:sldMkLst>
          <pc:docMk/>
          <pc:sldMk cId="3520386152" sldId="269"/>
        </pc:sldMkLst>
      </pc:sldChg>
      <pc:sldChg chg="del">
        <pc:chgData name="kanika rana" userId="c31cc84d4dd55b4f" providerId="LiveId" clId="{26A9C128-1371-4D72-935E-33D63856CEBE}" dt="2024-02-03T04:48:33.157" v="103" actId="47"/>
        <pc:sldMkLst>
          <pc:docMk/>
          <pc:sldMk cId="1787328549" sldId="270"/>
        </pc:sldMkLst>
      </pc:sldChg>
      <pc:sldChg chg="del">
        <pc:chgData name="kanika rana" userId="c31cc84d4dd55b4f" providerId="LiveId" clId="{26A9C128-1371-4D72-935E-33D63856CEBE}" dt="2024-02-03T04:48:33.626" v="104" actId="47"/>
        <pc:sldMkLst>
          <pc:docMk/>
          <pc:sldMk cId="4272968173" sldId="271"/>
        </pc:sldMkLst>
      </pc:sldChg>
      <pc:sldChg chg="del">
        <pc:chgData name="kanika rana" userId="c31cc84d4dd55b4f" providerId="LiveId" clId="{26A9C128-1371-4D72-935E-33D63856CEBE}" dt="2024-02-03T04:48:34.839" v="105" actId="47"/>
        <pc:sldMkLst>
          <pc:docMk/>
          <pc:sldMk cId="4103596034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FCA8-7EFC-4A3C-AEDF-ECF37CFE8AD2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14E63-4C65-4691-9AC6-99B62036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05930"/>
            <a:ext cx="8991600" cy="1470025"/>
          </a:xfr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STATISTICS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2D37FD-2A3A-E00F-A19D-C0218AF1B7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680D4-8EA7-95E9-CCB1-0AA578AB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8991599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13CD-5A56-5564-665D-AE8BE33755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F412F-AB61-8496-73A6-7D132FB8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76200"/>
            <a:ext cx="8991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8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A641F-D4A0-9825-C040-12524CC2F5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AF9E7-A783-4A87-2EDD-FF8FFD7C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8839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50D7-4A7D-9AEB-F3C7-CB8C998802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F6207-26F4-6610-99AB-366908EC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90678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9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15B4E2-002E-6A4F-680B-073CA8336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289D3-00A0-ED8B-FDA5-FB536FFD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899160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765BB-3E4F-BFD1-4383-072C80D9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8991600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19E92-129B-18FB-3A84-B574EA2C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8991599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4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974</TotalTime>
  <Words>30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Black</vt:lpstr>
      <vt:lpstr>Calibri</vt:lpstr>
      <vt:lpstr>Franklin Gothic Book</vt:lpstr>
      <vt:lpstr>Perpetua</vt:lpstr>
      <vt:lpstr>Raleway ExtraBold</vt:lpstr>
      <vt:lpstr>Times New Roman</vt:lpstr>
      <vt:lpstr>Wingdings 2</vt:lpstr>
      <vt:lpstr>Equity</vt:lpstr>
      <vt:lpstr>PowerPoint Presentation</vt:lpstr>
      <vt:lpstr>STATISTICS AND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kanika rana</cp:lastModifiedBy>
  <cp:revision>9</cp:revision>
  <dcterms:created xsi:type="dcterms:W3CDTF">2024-01-10T15:40:57Z</dcterms:created>
  <dcterms:modified xsi:type="dcterms:W3CDTF">2024-02-03T04:48:55Z</dcterms:modified>
</cp:coreProperties>
</file>