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8" r:id="rId3"/>
    <p:sldId id="260" r:id="rId4"/>
    <p:sldId id="261" r:id="rId5"/>
    <p:sldId id="269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8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/>
          </p:nvPr>
        </p:nvSpPr>
        <p:spPr>
          <a:xfrm>
            <a:off x="230400" y="25560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45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마스터</a:t>
            </a:r>
            <a:r>
              <a:rPr lang="en-US" altLang="en-US" sz="45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제목</a:t>
            </a:r>
            <a:r>
              <a:rPr lang="en-US" altLang="en-US" sz="45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스타일</a:t>
            </a:r>
            <a:r>
              <a:rPr lang="en-US" altLang="en-US" sz="45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편집</a:t>
            </a:r>
            <a:endParaRPr sz="45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259200" y="3949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>
              <a:buNone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마스터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부제목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스타일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편집</a:t>
            </a:r>
            <a:endParaRPr sz="1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ftr" sz="quarter" idx="11"/>
          </p:nvPr>
        </p:nvSpPr>
        <p:spPr>
          <a:xfrm>
            <a:off x="266400" y="6386400"/>
            <a:ext cx="3204000" cy="4572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>
              <a:lnSpc>
                <a:spcPct val="150000"/>
              </a:lnSpc>
              <a:spcBef>
                <a:spcPts val="192"/>
              </a:spcBef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>
              <a:lnSpc>
                <a:spcPct val="150000"/>
              </a:lnSpc>
              <a:spcBef>
                <a:spcPts val="192"/>
              </a:spcBef>
            </a:pPr>
            <a:endParaRPr sz="80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6" name="layout1_shape4"/>
          <p:cNvCxnSpPr/>
          <p:nvPr/>
        </p:nvCxnSpPr>
        <p:spPr>
          <a:xfrm>
            <a:off x="363600" y="3434400"/>
            <a:ext cx="8406000" cy="0"/>
          </a:xfrm>
          <a:prstGeom prst="line">
            <a:avLst/>
          </a:prstGeom>
          <a:ln w="12700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2022-11-25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2022-11-25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layout1_shape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5" name="layout1_shape3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1_shape4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1_shape5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layout1_shape6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2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4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4_shape3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4_shape4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title"/>
          </p:nvPr>
        </p:nvSpPr>
        <p:spPr>
          <a:xfrm>
            <a:off x="683568" y="709712"/>
            <a:ext cx="7776864" cy="2431256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body" idx="1"/>
          </p:nvPr>
        </p:nvSpPr>
        <p:spPr>
          <a:xfrm>
            <a:off x="683568" y="3441502"/>
            <a:ext cx="7776864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9" name="layout4_shape7"/>
          <p:cNvSpPr>
            <a:spLocks noGrp="1"/>
          </p:cNvSpPr>
          <p:nvPr>
            <p:ph type="body" sz="quarter" idx="3"/>
          </p:nvPr>
        </p:nvSpPr>
        <p:spPr>
          <a:xfrm>
            <a:off x="683568" y="4437113"/>
            <a:ext cx="7776863" cy="360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</a:t>
            </a:r>
            <a:r>
              <a:rPr lang="en-US" altLang="en-US"/>
              <a:t> </a:t>
            </a:r>
            <a:r>
              <a:rPr lang="ko-KR" altLang="en-US"/>
              <a:t>입력합니다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5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5_shape3"/>
          <p:cNvSpPr>
            <a:spLocks noGrp="1"/>
          </p:cNvSpPr>
          <p:nvPr>
            <p:ph type="title"/>
          </p:nvPr>
        </p:nvSpPr>
        <p:spPr>
          <a:xfrm>
            <a:off x="683568" y="709712"/>
            <a:ext cx="7632848" cy="2359248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xfrm>
            <a:off x="457200" y="463972"/>
            <a:ext cx="8229600" cy="1152128"/>
          </a:xfrm>
          <a:prstGeom prst="rect">
            <a:avLst/>
          </a:prstGeom>
        </p:spPr>
        <p:txBody>
          <a:bodyPr anchor="t"/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en-US"/>
              <a:t> </a:t>
            </a:r>
            <a:endParaRPr/>
          </a:p>
        </p:txBody>
      </p:sp>
      <p:sp>
        <p:nvSpPr>
          <p:cNvPr id="4" name="layout6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xfrm>
            <a:off x="255600" y="702000"/>
            <a:ext cx="6994800" cy="579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259200" y="1630800"/>
            <a:ext cx="8470800" cy="127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259200" y="3018696"/>
            <a:ext cx="8470800" cy="127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aseline="0"/>
            </a:lvl2pPr>
            <a:lvl3pPr marL="0" indent="0">
              <a:buNone/>
              <a:defRPr sz="1200" baseline="0"/>
            </a:lvl3pPr>
            <a:lvl4pPr marL="0" indent="0">
              <a:buNone/>
              <a:defRPr sz="1200" baseline="0"/>
            </a:lvl4pPr>
            <a:lvl5pPr marL="0" indent="0">
              <a:buNone/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sldNum" sz="quarter" idx="12"/>
          </p:nvPr>
        </p:nvSpPr>
        <p:spPr>
          <a:xfrm>
            <a:off x="7279200" y="194400"/>
            <a:ext cx="1584000" cy="2160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7" name="layout4_shape5"/>
          <p:cNvCxnSpPr/>
          <p:nvPr/>
        </p:nvCxnSpPr>
        <p:spPr>
          <a:xfrm>
            <a:off x="363600" y="54720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xfrm>
            <a:off x="230400" y="2426400"/>
            <a:ext cx="8627880" cy="1040400"/>
          </a:xfrm>
          <a:prstGeom prst="rect">
            <a:avLst/>
          </a:prstGeom>
        </p:spPr>
        <p:txBody>
          <a:bodyPr anchor="t"/>
          <a:lstStyle>
            <a:lvl1pPr>
              <a:defRPr sz="4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cxnSp>
        <p:nvCxnSpPr>
          <p:cNvPr id="4" name="layout6_shape2"/>
          <p:cNvCxnSpPr/>
          <p:nvPr/>
        </p:nvCxnSpPr>
        <p:spPr>
          <a:xfrm>
            <a:off x="363600" y="3434400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800">
                <a:solidFill>
                  <a:schemeClr val="tx1">
                    <a:tint val="75000"/>
                  </a:schemeClr>
                </a:solidFill>
              </a:rPr>
              <a:t>2022-11-25</a:t>
            </a:fld>
            <a:endParaRPr sz="8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8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8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8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248400" y="554400"/>
            <a:ext cx="8485200" cy="8568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2304000" y="1630800"/>
            <a:ext cx="6688800" cy="1274400"/>
          </a:xfrm>
          <a:prstGeom prst="rect">
            <a:avLst/>
          </a:prstGeom>
        </p:spPr>
        <p:txBody>
          <a:bodyPr/>
          <a:lstStyle>
            <a:lvl1pPr>
              <a:buNone/>
              <a:defRPr sz="120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259200" y="1630800"/>
            <a:ext cx="1882800" cy="123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sldNum" sz="quarter" idx="12"/>
          </p:nvPr>
        </p:nvSpPr>
        <p:spPr>
          <a:xfrm>
            <a:off x="7279200" y="194400"/>
            <a:ext cx="1584000" cy="216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7" name="layout8_shape5"/>
          <p:cNvCxnSpPr/>
          <p:nvPr/>
        </p:nvCxnSpPr>
        <p:spPr>
          <a:xfrm>
            <a:off x="363600" y="54720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2022-11-25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2022-11-25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txStyles>
    <p:titleStyle>
      <a:lvl1pPr algn="l" defTabSz="914400" latinLnBrk="1">
        <a:spcBef>
          <a:spcPct val="0"/>
        </a:spcBef>
        <a:buNone/>
        <a:defRPr sz="4400" b="1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_shape2"/>
          <p:cNvSpPr/>
          <p:nvPr/>
        </p:nvSpPr>
        <p:spPr>
          <a:xfrm>
            <a:off x="539552" y="784734"/>
            <a:ext cx="8064896" cy="2736304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_shape3"/>
          <p:cNvSpPr>
            <a:spLocks noGrp="1"/>
          </p:cNvSpPr>
          <p:nvPr>
            <p:ph type="ctrTitle"/>
          </p:nvPr>
        </p:nvSpPr>
        <p:spPr>
          <a:xfrm>
            <a:off x="1984098" y="1403448"/>
            <a:ext cx="5175802" cy="118427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 sz="45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marL="0" algn="ctr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4500" b="1" kern="1200">
                <a:solidFill>
                  <a:schemeClr val="tx1">
                    <a:alpha val="100000"/>
                  </a:schemeClr>
                </a:solidFill>
                <a:latin typeface="+mj-lt"/>
                <a:ea typeface="+mj-ea"/>
                <a:cs typeface="+mj-cs"/>
              </a:rPr>
              <a:t>서버 프로그램 구현</a:t>
            </a:r>
          </a:p>
        </p:txBody>
      </p:sp>
      <p:sp>
        <p:nvSpPr>
          <p:cNvPr id="6" name="slide1_shape6"/>
          <p:cNvSpPr/>
          <p:nvPr/>
        </p:nvSpPr>
        <p:spPr>
          <a:xfrm>
            <a:off x="539552" y="3521038"/>
            <a:ext cx="8064896" cy="995688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1_shape7"/>
          <p:cNvSpPr/>
          <p:nvPr/>
        </p:nvSpPr>
        <p:spPr>
          <a:xfrm>
            <a:off x="539552" y="4516726"/>
            <a:ext cx="8064896" cy="651806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1_shape8"/>
          <p:cNvSpPr/>
          <p:nvPr/>
        </p:nvSpPr>
        <p:spPr>
          <a:xfrm>
            <a:off x="7627268" y="4609623"/>
            <a:ext cx="915059" cy="579596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 marL="0" algn="l" defTabSz="914400" latinLnBrk="1">
              <a:lnSpc>
                <a:spcPct val="150000"/>
              </a:lnSpc>
              <a:spcBef>
                <a:spcPts val="400"/>
              </a:spcBef>
              <a:buNone/>
            </a:pPr>
            <a:r>
              <a:rPr lang="ko-KR" altLang="ko-KR" sz="20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김민지</a:t>
            </a:r>
          </a:p>
        </p:txBody>
      </p:sp>
      <p:sp>
        <p:nvSpPr>
          <p:cNvPr id="9" name="slide1_shape9"/>
          <p:cNvSpPr/>
          <p:nvPr/>
        </p:nvSpPr>
        <p:spPr>
          <a:xfrm>
            <a:off x="5571643" y="4597717"/>
            <a:ext cx="2055624" cy="817721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/>
          <a:p>
            <a:pPr marL="0" algn="l" defTabSz="914400" latinLnBrk="1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altLang="ko-KR" sz="2000" b="1" kern="1200" spc="-2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2022.11.25 (금)</a:t>
            </a:r>
          </a:p>
          <a:p>
            <a:pPr marL="0" algn="l" defTabSz="914400" latinLnBrk="1">
              <a:lnSpc>
                <a:spcPct val="150000"/>
              </a:lnSpc>
              <a:spcBef>
                <a:spcPts val="200"/>
              </a:spcBef>
              <a:buNone/>
            </a:pPr>
            <a:endParaRPr lang="en-US" altLang="ko-KR" sz="2000" b="1" kern="1200" spc="-20">
              <a:solidFill>
                <a:schemeClr val="tx1">
                  <a:alpha val="10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1_shape10"/>
          <p:cNvSpPr/>
          <p:nvPr/>
        </p:nvSpPr>
        <p:spPr>
          <a:xfrm>
            <a:off x="603679" y="3526155"/>
            <a:ext cx="7948548" cy="61531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algn="ctr" defTabSz="914400" latinLnBrk="1">
              <a:lnSpc>
                <a:spcPct val="187000"/>
              </a:lnSpc>
              <a:buNone/>
            </a:pPr>
            <a:r>
              <a:rPr lang="ko-KR" altLang="ko-KR" sz="2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- J</a:t>
            </a:r>
            <a:r>
              <a:rPr altLang="ko-KR" sz="2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SP/Servlet 기반 웹 애플리케이션 구현</a:t>
            </a:r>
            <a:r>
              <a:rPr lang="ko-KR" altLang="ko-KR" sz="2000" kern="1200" spc="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및 Oracle Database 연결-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7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4" name="slide7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grpSp>
        <p:nvGrpSpPr>
          <p:cNvPr id="5" name="nppt_16692908538221902"/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6" name="nppt_16692908538221903"/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rgbClr val="2DA2BF">
                  <a:lumMod val="40000"/>
                  <a:lumOff val="6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7" name="nppt_16692908538221907"/>
            <p:cNvSpPr/>
            <p:nvPr/>
          </p:nvSpPr>
          <p:spPr>
            <a:xfrm>
              <a:off x="178593" y="203231"/>
              <a:ext cx="3810000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latin typeface="+mn-ea"/>
                  <a:ea typeface="+mn-ea"/>
                </a:rPr>
                <a:t>01-8. </a:t>
              </a:r>
              <a:r>
                <a:rPr altLang="ko-KR" sz="2400" b="1" dirty="0" err="1">
                  <a:latin typeface="+mn-ea"/>
                  <a:ea typeface="+mn-ea"/>
                </a:rPr>
                <a:t>상품</a:t>
              </a:r>
              <a:r>
                <a:rPr altLang="ko-KR" sz="2400" b="1" dirty="0">
                  <a:latin typeface="+mn-ea"/>
                  <a:ea typeface="+mn-ea"/>
                </a:rPr>
                <a:t> </a:t>
              </a:r>
              <a:r>
                <a:rPr altLang="ko-KR" sz="2400" b="1" dirty="0" err="1">
                  <a:latin typeface="+mn-ea"/>
                  <a:ea typeface="+mn-ea"/>
                </a:rPr>
                <a:t>목록</a:t>
              </a:r>
              <a:endParaRPr altLang="ko-KR" sz="2400" b="1" dirty="0">
                <a:latin typeface="+mn-ea"/>
                <a:ea typeface="+mn-ea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DB2FE30-6565-16E1-540D-B92EBB08E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3" y="838827"/>
            <a:ext cx="8948239" cy="547049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3E385AF-8B62-AE43-6BEB-6D8C0F9E55F0}"/>
              </a:ext>
            </a:extLst>
          </p:cNvPr>
          <p:cNvSpPr txBox="1">
            <a:spLocks/>
          </p:cNvSpPr>
          <p:nvPr/>
        </p:nvSpPr>
        <p:spPr>
          <a:xfrm>
            <a:off x="1151619" y="6158467"/>
            <a:ext cx="6840760" cy="58478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/>
              <a:t>상품의 사진과 이름</a:t>
            </a:r>
            <a:r>
              <a:rPr lang="en-US" altLang="ko-KR" sz="1800" dirty="0"/>
              <a:t>, </a:t>
            </a:r>
            <a:r>
              <a:rPr lang="ko-KR" altLang="en-US" sz="1800" dirty="0"/>
              <a:t>간단한 설명이 보이도록 하였다</a:t>
            </a:r>
            <a:r>
              <a:rPr lang="en-US" altLang="ko-KR" sz="1800" dirty="0"/>
              <a:t>. </a:t>
            </a:r>
          </a:p>
          <a:p>
            <a:pPr algn="ctr"/>
            <a:r>
              <a:rPr lang="ko-KR" altLang="en-US" sz="1800" dirty="0"/>
              <a:t>상세보기 버튼을 클릭하면 상품에 대해 상세 정보 확인이 가능하다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692908538223885"/>
          <p:cNvGrpSpPr>
            <a:grpSpLocks/>
          </p:cNvGrpSpPr>
          <p:nvPr/>
        </p:nvGrpSpPr>
        <p:grpSpPr>
          <a:xfrm>
            <a:off x="97879" y="95690"/>
            <a:ext cx="8948240" cy="641300"/>
            <a:chOff x="97879" y="95690"/>
            <a:chExt cx="8948240" cy="641300"/>
          </a:xfrm>
        </p:grpSpPr>
        <p:sp>
          <p:nvSpPr>
            <p:cNvPr id="4" name="nppt_16692908538223886"/>
            <p:cNvSpPr/>
            <p:nvPr/>
          </p:nvSpPr>
          <p:spPr>
            <a:xfrm>
              <a:off x="97879" y="95690"/>
              <a:ext cx="8948240" cy="641300"/>
            </a:xfrm>
            <a:prstGeom prst="rect">
              <a:avLst/>
            </a:prstGeom>
            <a:noFill/>
            <a:ln w="88900" cap="flat">
              <a:solidFill>
                <a:srgbClr val="2DA2BF">
                  <a:lumMod val="40000"/>
                  <a:lumOff val="6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5" name="nppt_16692908538223890"/>
            <p:cNvSpPr/>
            <p:nvPr/>
          </p:nvSpPr>
          <p:spPr>
            <a:xfrm>
              <a:off x="178593" y="179418"/>
              <a:ext cx="3810000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01-9. 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</a:rPr>
                <a:t>상품 상세보기</a:t>
              </a:r>
              <a:endParaRPr altLang="ko-KR" sz="2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7AFA45E-DEAF-8822-DFF5-16C3852A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3" y="820718"/>
            <a:ext cx="8948240" cy="504995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33B6DCC-2F21-DD0B-3234-5F9A4B2544D5}"/>
              </a:ext>
            </a:extLst>
          </p:cNvPr>
          <p:cNvSpPr txBox="1">
            <a:spLocks/>
          </p:cNvSpPr>
          <p:nvPr/>
        </p:nvSpPr>
        <p:spPr>
          <a:xfrm>
            <a:off x="1475655" y="6102518"/>
            <a:ext cx="6192688" cy="57606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>
                <a:latin typeface="+mn-lt"/>
              </a:rPr>
              <a:t>상품에 대한 가격</a:t>
            </a:r>
            <a:r>
              <a:rPr lang="en-US" altLang="ko-KR" sz="1800" dirty="0">
                <a:latin typeface="+mn-lt"/>
              </a:rPr>
              <a:t>, </a:t>
            </a:r>
            <a:r>
              <a:rPr lang="ko-KR" altLang="en-US" sz="1800" dirty="0">
                <a:latin typeface="+mn-lt"/>
              </a:rPr>
              <a:t>제조사</a:t>
            </a:r>
            <a:r>
              <a:rPr lang="en-US" altLang="ko-KR" sz="1800" dirty="0">
                <a:latin typeface="+mn-lt"/>
              </a:rPr>
              <a:t>, </a:t>
            </a:r>
            <a:r>
              <a:rPr lang="ko-KR" altLang="en-US" sz="1800" dirty="0" err="1">
                <a:latin typeface="+mn-lt"/>
              </a:rPr>
              <a:t>재고수</a:t>
            </a:r>
            <a:r>
              <a:rPr lang="ko-KR" altLang="en-US" sz="1800" dirty="0">
                <a:latin typeface="+mn-lt"/>
              </a:rPr>
              <a:t> 등의 정보 확인이 가능하다</a:t>
            </a:r>
            <a:r>
              <a:rPr lang="en-US" altLang="ko-KR" sz="1800" dirty="0">
                <a:latin typeface="+mn-lt"/>
              </a:rPr>
              <a:t>.</a:t>
            </a:r>
          </a:p>
          <a:p>
            <a:pPr algn="ctr"/>
            <a:r>
              <a:rPr lang="en-US" altLang="ko-KR" sz="1800" dirty="0">
                <a:latin typeface="+mn-lt"/>
              </a:rPr>
              <a:t>(</a:t>
            </a:r>
            <a:r>
              <a:rPr lang="ko-KR" altLang="en-US" sz="1800" dirty="0">
                <a:latin typeface="+mn-lt"/>
              </a:rPr>
              <a:t>장바구니 및 구매하기 기능은 추후 추가 예정</a:t>
            </a:r>
            <a:r>
              <a:rPr lang="en-US" altLang="ko-KR" sz="1800" dirty="0">
                <a:latin typeface="+mn-lt"/>
              </a:rPr>
              <a:t>)</a:t>
            </a:r>
            <a:endParaRPr lang="ko-KR" alt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692908538224352"/>
          <p:cNvGrpSpPr>
            <a:grpSpLocks/>
          </p:cNvGrpSpPr>
          <p:nvPr/>
        </p:nvGrpSpPr>
        <p:grpSpPr>
          <a:xfrm>
            <a:off x="97879" y="95690"/>
            <a:ext cx="8948240" cy="641300"/>
            <a:chOff x="97879" y="95690"/>
            <a:chExt cx="8948240" cy="641300"/>
          </a:xfrm>
        </p:grpSpPr>
        <p:sp>
          <p:nvSpPr>
            <p:cNvPr id="4" name="nppt_16692908538224353"/>
            <p:cNvSpPr/>
            <p:nvPr/>
          </p:nvSpPr>
          <p:spPr>
            <a:xfrm>
              <a:off x="97879" y="95690"/>
              <a:ext cx="8948240" cy="641300"/>
            </a:xfrm>
            <a:prstGeom prst="rect">
              <a:avLst/>
            </a:prstGeom>
            <a:noFill/>
            <a:ln w="88900" cap="flat">
              <a:solidFill>
                <a:srgbClr val="2DA2BF">
                  <a:lumMod val="40000"/>
                  <a:lumOff val="6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5" name="nppt_16692908538224357"/>
            <p:cNvSpPr/>
            <p:nvPr/>
          </p:nvSpPr>
          <p:spPr>
            <a:xfrm>
              <a:off x="178592" y="179418"/>
              <a:ext cx="8641879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02-1. </a:t>
              </a:r>
              <a:r>
                <a:rPr altLang="ko-KR" sz="2400" b="1" dirty="0" err="1">
                  <a:solidFill>
                    <a:srgbClr val="000000"/>
                  </a:solidFill>
                  <a:latin typeface="+mn-ea"/>
                  <a:ea typeface="+mn-ea"/>
                </a:rPr>
                <a:t>관리자</a:t>
              </a:r>
              <a:r>
                <a:rPr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altLang="ko-KR" sz="2400" b="1" dirty="0" err="1">
                  <a:solidFill>
                    <a:srgbClr val="000000"/>
                  </a:solidFill>
                  <a:latin typeface="+mn-ea"/>
                  <a:ea typeface="+mn-ea"/>
                </a:rPr>
                <a:t>모드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: 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  <a:ea typeface="+mn-ea"/>
                </a:rPr>
                <a:t>상품 등록</a:t>
              </a:r>
              <a:endParaRPr altLang="ko-KR" sz="2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17567EC-7AD2-DB2A-89C2-378769B05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8" y="831012"/>
            <a:ext cx="8971130" cy="504626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C0411F8-108B-928A-10F5-B4F8771B027B}"/>
              </a:ext>
            </a:extLst>
          </p:cNvPr>
          <p:cNvSpPr txBox="1">
            <a:spLocks/>
          </p:cNvSpPr>
          <p:nvPr/>
        </p:nvSpPr>
        <p:spPr>
          <a:xfrm>
            <a:off x="1475656" y="6237312"/>
            <a:ext cx="6192688" cy="35081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관리자 계정으로 로그인 하면 상품 등록이 가능하다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92908538222074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nppt_16692908538222078"/>
          <p:cNvSpPr>
            <a:spLocks noGrp="1"/>
          </p:cNvSpPr>
          <p:nvPr>
            <p:ph type="ctrTitle"/>
          </p:nvPr>
        </p:nvSpPr>
        <p:spPr>
          <a:xfrm>
            <a:off x="1691680" y="2393526"/>
            <a:ext cx="2729326" cy="7748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 sz="45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lang="ko-KR" altLang="ko-KR" sz="3200" b="1" dirty="0">
                <a:solidFill>
                  <a:schemeClr val="tx1">
                    <a:alpha val="100000"/>
                  </a:schemeClr>
                </a:solidFill>
                <a:ea typeface="+mj-cs"/>
              </a:rPr>
              <a:t>01. 공통 기능</a:t>
            </a:r>
          </a:p>
        </p:txBody>
      </p:sp>
      <p:sp>
        <p:nvSpPr>
          <p:cNvPr id="17" name="nppt_16692908538222078">
            <a:extLst>
              <a:ext uri="{FF2B5EF4-FFF2-40B4-BE49-F238E27FC236}">
                <a16:creationId xmlns:a16="http://schemas.microsoft.com/office/drawing/2014/main" id="{E11237E4-3E92-2614-5EFB-4E39958C03B6}"/>
              </a:ext>
            </a:extLst>
          </p:cNvPr>
          <p:cNvSpPr txBox="1">
            <a:spLocks/>
          </p:cNvSpPr>
          <p:nvPr/>
        </p:nvSpPr>
        <p:spPr>
          <a:xfrm>
            <a:off x="1677219" y="4055749"/>
            <a:ext cx="3249890" cy="7748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l" defTabSz="914400" latinLnBrk="1">
              <a:spcBef>
                <a:spcPct val="0"/>
              </a:spcBef>
              <a:buNone/>
              <a:defRPr sz="4500" b="1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3200" dirty="0">
                <a:solidFill>
                  <a:schemeClr val="tx1">
                    <a:alpha val="100000"/>
                  </a:schemeClr>
                </a:solidFill>
                <a:ea typeface="+mj-cs"/>
              </a:rPr>
              <a:t>0</a:t>
            </a:r>
            <a:r>
              <a:rPr lang="en-US" altLang="ko-KR" sz="3200" dirty="0">
                <a:solidFill>
                  <a:schemeClr val="tx1">
                    <a:alpha val="100000"/>
                  </a:schemeClr>
                </a:solidFill>
                <a:ea typeface="+mj-cs"/>
              </a:rPr>
              <a:t>2</a:t>
            </a:r>
            <a:r>
              <a:rPr lang="ko-KR" altLang="ko-KR" sz="3200" dirty="0">
                <a:solidFill>
                  <a:schemeClr val="tx1">
                    <a:alpha val="100000"/>
                  </a:schemeClr>
                </a:solidFill>
                <a:ea typeface="+mj-cs"/>
              </a:rPr>
              <a:t>. </a:t>
            </a:r>
            <a:r>
              <a:rPr lang="ko-KR" altLang="en-US" sz="3200" dirty="0">
                <a:solidFill>
                  <a:schemeClr val="tx1">
                    <a:alpha val="100000"/>
                  </a:schemeClr>
                </a:solidFill>
                <a:ea typeface="+mj-cs"/>
              </a:rPr>
              <a:t>관리자 모드</a:t>
            </a:r>
            <a:endParaRPr lang="ko-KR" altLang="ko-KR" sz="3200" dirty="0">
              <a:solidFill>
                <a:schemeClr val="tx1">
                  <a:alpha val="100000"/>
                </a:schemeClr>
              </a:solidFill>
              <a:ea typeface="+mj-cs"/>
            </a:endParaRPr>
          </a:p>
        </p:txBody>
      </p:sp>
      <p:sp>
        <p:nvSpPr>
          <p:cNvPr id="18" name="nppt_16692908538222078">
            <a:extLst>
              <a:ext uri="{FF2B5EF4-FFF2-40B4-BE49-F238E27FC236}">
                <a16:creationId xmlns:a16="http://schemas.microsoft.com/office/drawing/2014/main" id="{0C6FCE7C-5F9D-E1A5-B77F-28F78AF9730E}"/>
              </a:ext>
            </a:extLst>
          </p:cNvPr>
          <p:cNvSpPr txBox="1">
            <a:spLocks/>
          </p:cNvSpPr>
          <p:nvPr/>
        </p:nvSpPr>
        <p:spPr>
          <a:xfrm>
            <a:off x="943850" y="887420"/>
            <a:ext cx="2729326" cy="77480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l" defTabSz="914400" latinLnBrk="1">
              <a:spcBef>
                <a:spcPct val="0"/>
              </a:spcBef>
              <a:buNone/>
              <a:defRPr sz="4500" b="1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tx1">
                    <a:alpha val="100000"/>
                  </a:schemeClr>
                </a:solidFill>
                <a:ea typeface="+mj-cs"/>
              </a:rPr>
              <a:t>목차</a:t>
            </a:r>
            <a:endParaRPr lang="ko-KR" altLang="ko-KR" sz="3200" dirty="0">
              <a:solidFill>
                <a:schemeClr val="tx1">
                  <a:alpha val="100000"/>
                </a:schemeClr>
              </a:solidFill>
              <a:ea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4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grpSp>
        <p:nvGrpSpPr>
          <p:cNvPr id="5" name="nppt_16692908538221077"/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6" name="slide4_shape2"/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7" name="nppt_16657248403321561"/>
            <p:cNvSpPr/>
            <p:nvPr/>
          </p:nvSpPr>
          <p:spPr>
            <a:xfrm>
              <a:off x="178592" y="203231"/>
              <a:ext cx="4177383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solidFill>
                    <a:schemeClr val="tx1">
                      <a:alpha val="100000"/>
                    </a:schemeClr>
                  </a:solidFill>
                  <a:latin typeface="+mn-cs"/>
                  <a:ea typeface="+mn-cs"/>
                </a:rPr>
                <a:t>01-1. </a:t>
              </a:r>
              <a:r>
                <a:rPr altLang="ko-KR" sz="2400" b="1" dirty="0" err="1">
                  <a:solidFill>
                    <a:schemeClr val="tx1">
                      <a:alpha val="100000"/>
                    </a:schemeClr>
                  </a:solidFill>
                  <a:latin typeface="+mn-cs"/>
                  <a:ea typeface="+mn-cs"/>
                </a:rPr>
                <a:t>회원</a:t>
              </a:r>
              <a:r>
                <a:rPr altLang="ko-KR" sz="2400" b="1" dirty="0">
                  <a:solidFill>
                    <a:schemeClr val="tx1">
                      <a:alpha val="100000"/>
                    </a:schemeClr>
                  </a:solidFill>
                  <a:latin typeface="+mn-cs"/>
                  <a:ea typeface="+mn-cs"/>
                </a:rPr>
                <a:t> </a:t>
              </a:r>
              <a:r>
                <a:rPr altLang="ko-KR" sz="2400" b="1" dirty="0" err="1">
                  <a:solidFill>
                    <a:schemeClr val="tx1">
                      <a:alpha val="100000"/>
                    </a:schemeClr>
                  </a:solidFill>
                  <a:latin typeface="+mn-cs"/>
                  <a:ea typeface="+mn-cs"/>
                </a:rPr>
                <a:t>가입</a:t>
              </a:r>
              <a:r>
                <a:rPr altLang="ko-KR" sz="2400" b="1" dirty="0">
                  <a:solidFill>
                    <a:schemeClr val="tx1">
                      <a:alpha val="100000"/>
                    </a:schemeClr>
                  </a:solidFill>
                  <a:latin typeface="+mn-cs"/>
                  <a:ea typeface="+mn-cs"/>
                </a:rPr>
                <a:t> (</a:t>
              </a:r>
              <a:r>
                <a:rPr altLang="ko-KR" sz="2400" b="1" dirty="0" err="1">
                  <a:solidFill>
                    <a:schemeClr val="tx1">
                      <a:alpha val="100000"/>
                    </a:schemeClr>
                  </a:solidFill>
                  <a:latin typeface="+mn-cs"/>
                  <a:ea typeface="+mn-cs"/>
                </a:rPr>
                <a:t>유효성</a:t>
              </a:r>
              <a:r>
                <a:rPr altLang="ko-KR" sz="2400" b="1" dirty="0">
                  <a:solidFill>
                    <a:schemeClr val="tx1">
                      <a:alpha val="100000"/>
                    </a:schemeClr>
                  </a:solidFill>
                  <a:latin typeface="+mn-cs"/>
                  <a:ea typeface="+mn-cs"/>
                </a:rPr>
                <a:t> </a:t>
              </a:r>
              <a:r>
                <a:rPr altLang="ko-KR" sz="2400" b="1" dirty="0" err="1">
                  <a:solidFill>
                    <a:schemeClr val="tx1">
                      <a:alpha val="100000"/>
                    </a:schemeClr>
                  </a:solidFill>
                  <a:latin typeface="+mn-cs"/>
                  <a:ea typeface="+mn-cs"/>
                </a:rPr>
                <a:t>체크</a:t>
              </a:r>
              <a:r>
                <a:rPr altLang="ko-KR" sz="2400" b="1" dirty="0">
                  <a:solidFill>
                    <a:schemeClr val="tx1">
                      <a:alpha val="100000"/>
                    </a:schemeClr>
                  </a:solidFill>
                  <a:latin typeface="+mn-cs"/>
                  <a:ea typeface="+mn-cs"/>
                </a:rPr>
                <a:t>)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EF8A8B6-7DDF-DC81-8C3E-A7C6C802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0" y="844531"/>
            <a:ext cx="5157242" cy="3574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9B585B-8640-0B06-EB0C-DA57FB822EEF}"/>
              </a:ext>
            </a:extLst>
          </p:cNvPr>
          <p:cNvSpPr txBox="1"/>
          <p:nvPr/>
        </p:nvSpPr>
        <p:spPr>
          <a:xfrm>
            <a:off x="5279196" y="904781"/>
            <a:ext cx="364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← </a:t>
            </a:r>
            <a:endParaRPr lang="en-US" altLang="ja-JP" dirty="0"/>
          </a:p>
          <a:p>
            <a:r>
              <a:rPr lang="ko-KR" altLang="en-US" dirty="0"/>
              <a:t>항목 </a:t>
            </a:r>
            <a:r>
              <a:rPr lang="ko-KR" altLang="en-US" dirty="0" err="1"/>
              <a:t>미입력시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항목을 입력하세요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라는 </a:t>
            </a:r>
            <a:r>
              <a:rPr lang="ko-KR" altLang="en-US" dirty="0" err="1"/>
              <a:t>알림창이</a:t>
            </a:r>
            <a:r>
              <a:rPr lang="ko-KR" altLang="en-US" dirty="0"/>
              <a:t> 표시되도록 하였다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B45FCDB-4F5A-7D35-05E9-8627F67E2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429" y="3117800"/>
            <a:ext cx="5286690" cy="35746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0ECBC7-AE38-DAF0-ED6E-42D1186290D0}"/>
              </a:ext>
            </a:extLst>
          </p:cNvPr>
          <p:cNvSpPr txBox="1"/>
          <p:nvPr/>
        </p:nvSpPr>
        <p:spPr>
          <a:xfrm>
            <a:off x="62830" y="5591379"/>
            <a:ext cx="3878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/>
              <a:t>→</a:t>
            </a:r>
            <a:endParaRPr lang="ko-KR" altLang="en-US" dirty="0"/>
          </a:p>
          <a:p>
            <a:r>
              <a:rPr lang="ko-KR" altLang="en-US" dirty="0"/>
              <a:t>입력한 비밀번호가 일치하지 않을 경우</a:t>
            </a:r>
            <a:r>
              <a:rPr lang="en-US" altLang="ko-KR" dirty="0"/>
              <a:t> </a:t>
            </a:r>
            <a:r>
              <a:rPr lang="ko-KR" altLang="en-US" dirty="0"/>
              <a:t>경고 </a:t>
            </a:r>
            <a:r>
              <a:rPr lang="ko-KR" altLang="en-US" dirty="0" err="1"/>
              <a:t>알림창이</a:t>
            </a:r>
            <a:r>
              <a:rPr lang="ko-KR" altLang="en-US" dirty="0"/>
              <a:t> 표시되도록 하였다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pic>
        <p:nvPicPr>
          <p:cNvPr id="4" name="slide5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grpSp>
        <p:nvGrpSpPr>
          <p:cNvPr id="5" name="nppt_16692908538221256"/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6" name="nppt_16692908538221257"/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rgbClr val="2DA2BF">
                  <a:lumMod val="40000"/>
                  <a:lumOff val="6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7" name="nppt_16692908538221261"/>
            <p:cNvSpPr/>
            <p:nvPr/>
          </p:nvSpPr>
          <p:spPr>
            <a:xfrm>
              <a:off x="178593" y="203231"/>
              <a:ext cx="3810000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01-2. </a:t>
              </a:r>
              <a:r>
                <a:rPr altLang="ko-KR" sz="2400" b="1" dirty="0" err="1">
                  <a:solidFill>
                    <a:srgbClr val="000000"/>
                  </a:solidFill>
                  <a:latin typeface="+mn-ea"/>
                  <a:ea typeface="+mn-ea"/>
                </a:rPr>
                <a:t>로그인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 (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  <a:ea typeface="+mn-ea"/>
                </a:rPr>
                <a:t>성공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  <a:endParaRPr altLang="ko-KR" sz="2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114C668-33D9-291C-0BDB-487CF640E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6" y="908720"/>
            <a:ext cx="5675612" cy="35797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7F2358-5D1D-1BA0-B934-911A300A9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00" y="3324208"/>
            <a:ext cx="5597543" cy="34190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000974-4674-6E99-DBFE-78DA52F490C7}"/>
              </a:ext>
            </a:extLst>
          </p:cNvPr>
          <p:cNvSpPr txBox="1"/>
          <p:nvPr/>
        </p:nvSpPr>
        <p:spPr>
          <a:xfrm>
            <a:off x="539552" y="6113275"/>
            <a:ext cx="835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일반회원과 관리자를 구분하여 </a:t>
            </a:r>
            <a:r>
              <a:rPr lang="ko-KR" altLang="en-US" dirty="0" err="1"/>
              <a:t>로그인되도록</a:t>
            </a:r>
            <a:r>
              <a:rPr lang="ko-KR" altLang="en-US" dirty="0"/>
              <a:t> 설정하여 </a:t>
            </a:r>
            <a:r>
              <a:rPr lang="ko-KR" altLang="en-US" dirty="0" err="1"/>
              <a:t>알림창이</a:t>
            </a:r>
            <a:r>
              <a:rPr lang="ko-KR" altLang="en-US" dirty="0"/>
              <a:t> 표시되도록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pic>
        <p:nvPicPr>
          <p:cNvPr id="4" name="slide5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grpSp>
        <p:nvGrpSpPr>
          <p:cNvPr id="5" name="nppt_16692908538221256"/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6" name="nppt_16692908538221257"/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rgbClr val="2DA2BF">
                  <a:lumMod val="40000"/>
                  <a:lumOff val="6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7" name="nppt_16692908538221261"/>
            <p:cNvSpPr/>
            <p:nvPr/>
          </p:nvSpPr>
          <p:spPr>
            <a:xfrm>
              <a:off x="178593" y="203231"/>
              <a:ext cx="3810000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01-3. </a:t>
              </a:r>
              <a:r>
                <a:rPr altLang="ko-KR" sz="2400" b="1" dirty="0" err="1">
                  <a:solidFill>
                    <a:srgbClr val="000000"/>
                  </a:solidFill>
                  <a:latin typeface="+mn-ea"/>
                  <a:ea typeface="+mn-ea"/>
                </a:rPr>
                <a:t>로그인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 (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  <a:ea typeface="+mn-ea"/>
                </a:rPr>
                <a:t>실패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  <a:endParaRPr altLang="ko-KR" sz="2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94FBD67-3974-8730-B792-FDB504A0A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" y="844530"/>
            <a:ext cx="4859055" cy="26932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17373B-0A28-5777-00BA-434D1C19F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" y="3654008"/>
            <a:ext cx="4859055" cy="30281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E006B8-8BA3-1C18-5609-3C8D343B9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34" y="844530"/>
            <a:ext cx="4124608" cy="29065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C23182-2774-01D9-E5E1-CE6F8ACF40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55" y="3609227"/>
            <a:ext cx="3959542" cy="29065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E33948-5E50-24BB-230C-1F02FAD317A8}"/>
              </a:ext>
            </a:extLst>
          </p:cNvPr>
          <p:cNvSpPr txBox="1"/>
          <p:nvPr/>
        </p:nvSpPr>
        <p:spPr>
          <a:xfrm>
            <a:off x="406946" y="6124681"/>
            <a:ext cx="835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조건에 맞지 않는 경우</a:t>
            </a:r>
            <a:r>
              <a:rPr lang="en-US" altLang="ko-KR" dirty="0"/>
              <a:t>, </a:t>
            </a:r>
            <a:r>
              <a:rPr lang="ko-KR" altLang="en-US" dirty="0"/>
              <a:t>각 경우의 수에 따라 알림 경고창이 표시되도록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02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6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4" name="slide6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grpSp>
        <p:nvGrpSpPr>
          <p:cNvPr id="5" name="nppt_16692908538221363"/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6" name="nppt_16692908538221364"/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rgbClr val="2DA2BF">
                  <a:lumMod val="40000"/>
                  <a:lumOff val="6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7" name="nppt_16692908538221368"/>
            <p:cNvSpPr/>
            <p:nvPr/>
          </p:nvSpPr>
          <p:spPr>
            <a:xfrm>
              <a:off x="178593" y="203231"/>
              <a:ext cx="3810000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01-4. </a:t>
              </a:r>
              <a:r>
                <a:rPr altLang="ko-KR" sz="2400" b="1" dirty="0" err="1">
                  <a:solidFill>
                    <a:srgbClr val="000000"/>
                  </a:solidFill>
                  <a:latin typeface="+mn-ea"/>
                  <a:ea typeface="+mn-ea"/>
                </a:rPr>
                <a:t>게시판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2400" b="1" dirty="0" err="1">
                  <a:solidFill>
                    <a:srgbClr val="000000"/>
                  </a:solidFill>
                  <a:latin typeface="+mn-ea"/>
                  <a:ea typeface="+mn-ea"/>
                </a:rPr>
                <a:t>페이징</a:t>
              </a:r>
              <a:endParaRPr altLang="ko-KR" sz="2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E5E018B-7E05-0263-19FC-64DBF08E6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5" y="796958"/>
            <a:ext cx="4805297" cy="34437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1D4DFC-3B6C-F434-BEE5-9872B2EE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925" y="1916832"/>
            <a:ext cx="4561480" cy="32930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F3B016-E3B9-8B9E-0615-E6B2A7C33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426" y="3356992"/>
            <a:ext cx="4802692" cy="35010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C0B809-0C9B-1D7D-BEF9-3CFBFBFC1AF5}"/>
              </a:ext>
            </a:extLst>
          </p:cNvPr>
          <p:cNvSpPr txBox="1"/>
          <p:nvPr/>
        </p:nvSpPr>
        <p:spPr>
          <a:xfrm>
            <a:off x="406946" y="5699324"/>
            <a:ext cx="364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페이지에 </a:t>
            </a:r>
            <a:r>
              <a:rPr lang="en-US" altLang="ko-KR" dirty="0"/>
              <a:t>5</a:t>
            </a:r>
            <a:r>
              <a:rPr lang="ko-KR" altLang="en-US" dirty="0"/>
              <a:t>개의 목록이 보이도록 </a:t>
            </a:r>
            <a:r>
              <a:rPr lang="ko-KR" altLang="en-US" dirty="0" err="1"/>
              <a:t>페이징</a:t>
            </a:r>
            <a:r>
              <a:rPr lang="ko-KR" altLang="en-US" dirty="0"/>
              <a:t> 설정을 하였다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92908538221940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4" name="nppt_1669290853822194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grpSp>
        <p:nvGrpSpPr>
          <p:cNvPr id="5" name="nppt_16692908538221942"/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6" name="nppt_16692908538221943"/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rgbClr val="2DA2BF">
                  <a:lumMod val="40000"/>
                  <a:lumOff val="6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7" name="nppt_16692908538221947"/>
            <p:cNvSpPr/>
            <p:nvPr/>
          </p:nvSpPr>
          <p:spPr>
            <a:xfrm>
              <a:off x="178592" y="203231"/>
              <a:ext cx="5329512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01-5. </a:t>
              </a:r>
              <a:r>
                <a:rPr altLang="ko-KR" sz="2400" b="1" dirty="0" err="1">
                  <a:solidFill>
                    <a:srgbClr val="000000"/>
                  </a:solidFill>
                  <a:latin typeface="+mn-ea"/>
                  <a:ea typeface="+mn-ea"/>
                </a:rPr>
                <a:t>게시판</a:t>
              </a:r>
              <a:r>
                <a:rPr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</a:rPr>
                <a:t>검색 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</a:rPr>
                <a:t>제목 또는 작성자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</a:t>
              </a:r>
              <a:endParaRPr altLang="ko-KR" sz="2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C0E5551-84A4-DF30-1741-69B2F841A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9" y="844531"/>
            <a:ext cx="6084525" cy="38821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FB2D46-62A1-1250-102F-36B147A1B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594" y="3298989"/>
            <a:ext cx="6084525" cy="34442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7C1289-9C33-BB3F-2C7D-992D761D3DA5}"/>
              </a:ext>
            </a:extLst>
          </p:cNvPr>
          <p:cNvSpPr txBox="1"/>
          <p:nvPr/>
        </p:nvSpPr>
        <p:spPr>
          <a:xfrm>
            <a:off x="207192" y="5986154"/>
            <a:ext cx="3932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 또는 작성자를 키워드로 게시글을 검색하는 기능을 구현하였다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59032474386925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4" name="nppt_1665903247438692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grpSp>
        <p:nvGrpSpPr>
          <p:cNvPr id="5" name="nppt_16692908538221698"/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6" name="nppt_16692908538221699"/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rgbClr val="2DA2BF">
                  <a:lumMod val="40000"/>
                  <a:lumOff val="6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7" name="nppt_16692908538221703"/>
            <p:cNvSpPr/>
            <p:nvPr/>
          </p:nvSpPr>
          <p:spPr>
            <a:xfrm>
              <a:off x="178592" y="203231"/>
              <a:ext cx="6553648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01-6. </a:t>
              </a:r>
              <a:r>
                <a:rPr altLang="ko-KR" sz="2400" b="1" dirty="0" err="1">
                  <a:solidFill>
                    <a:srgbClr val="000000"/>
                  </a:solidFill>
                  <a:latin typeface="+mn-ea"/>
                  <a:ea typeface="+mn-ea"/>
                </a:rPr>
                <a:t>게시판</a:t>
              </a:r>
              <a:r>
                <a:rPr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  <a:ea typeface="+mn-ea"/>
                </a:rPr>
                <a:t>상세 보기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  <a:ea typeface="+mn-ea"/>
                </a:rPr>
                <a:t>댓글 작성 및 목록 표시</a:t>
              </a:r>
              <a:endParaRPr altLang="ko-KR" sz="2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9271474D-AF37-E68F-7E85-8896AA7FC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9" y="858619"/>
            <a:ext cx="8948239" cy="5360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D1A166-96FD-5A75-C080-BF5A0277E49B}"/>
              </a:ext>
            </a:extLst>
          </p:cNvPr>
          <p:cNvSpPr txBox="1"/>
          <p:nvPr/>
        </p:nvSpPr>
        <p:spPr>
          <a:xfrm>
            <a:off x="311818" y="6321756"/>
            <a:ext cx="852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게시글을 클릭하면 상세 보기가 가능하고</a:t>
            </a:r>
            <a:r>
              <a:rPr lang="en-US" altLang="ko-KR" dirty="0"/>
              <a:t>, </a:t>
            </a:r>
            <a:r>
              <a:rPr lang="ko-KR" altLang="en-US" dirty="0"/>
              <a:t>댓글 추가 및 댓글 확인이 가능하도록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659032474386945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4" name="nppt_1665903247438694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grpSp>
        <p:nvGrpSpPr>
          <p:cNvPr id="5" name="nppt_16692908538221805"/>
          <p:cNvGrpSpPr>
            <a:grpSpLocks/>
          </p:cNvGrpSpPr>
          <p:nvPr/>
        </p:nvGrpSpPr>
        <p:grpSpPr>
          <a:xfrm>
            <a:off x="97879" y="114753"/>
            <a:ext cx="8948240" cy="641300"/>
            <a:chOff x="97879" y="114753"/>
            <a:chExt cx="8948240" cy="641300"/>
          </a:xfrm>
        </p:grpSpPr>
        <p:sp>
          <p:nvSpPr>
            <p:cNvPr id="6" name="nppt_16692908538221806"/>
            <p:cNvSpPr/>
            <p:nvPr/>
          </p:nvSpPr>
          <p:spPr>
            <a:xfrm>
              <a:off x="97879" y="114753"/>
              <a:ext cx="8948240" cy="641300"/>
            </a:xfrm>
            <a:prstGeom prst="rect">
              <a:avLst/>
            </a:prstGeom>
            <a:noFill/>
            <a:ln w="88900" cap="flat">
              <a:solidFill>
                <a:srgbClr val="2DA2BF">
                  <a:lumMod val="40000"/>
                  <a:lumOff val="6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lnSpc>
                  <a:spcPct val="100000"/>
                </a:lnSpc>
                <a:buNone/>
              </a:pPr>
              <a:endParaRPr/>
            </a:p>
          </p:txBody>
        </p:sp>
        <p:sp>
          <p:nvSpPr>
            <p:cNvPr id="7" name="nppt_16692908538221810"/>
            <p:cNvSpPr/>
            <p:nvPr/>
          </p:nvSpPr>
          <p:spPr>
            <a:xfrm>
              <a:off x="229044" y="188640"/>
              <a:ext cx="6553200" cy="462693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marL="0" algn="l">
                <a:lnSpc>
                  <a:spcPct val="100000"/>
                </a:lnSpc>
                <a:buNone/>
              </a:pP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01-7. </a:t>
              </a:r>
              <a:r>
                <a:rPr lang="ko-KR" altLang="en-US" sz="2400" b="1" dirty="0">
                  <a:solidFill>
                    <a:srgbClr val="000000"/>
                  </a:solidFill>
                  <a:latin typeface="+mn-ea"/>
                </a:rPr>
                <a:t>글과 댓글은 회원만 작성 가능하도록 제한</a:t>
              </a:r>
              <a:endParaRPr altLang="ko-KR" sz="2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4CA4273A-E9CD-123B-E724-13449A8EF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9" y="845356"/>
            <a:ext cx="4912176" cy="35197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410E85-022F-6343-F4A0-A6042EC89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1951896"/>
            <a:ext cx="4920816" cy="36022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2BDC56-C98B-89EF-1F99-136A90D9BC3A}"/>
              </a:ext>
            </a:extLst>
          </p:cNvPr>
          <p:cNvSpPr txBox="1"/>
          <p:nvPr/>
        </p:nvSpPr>
        <p:spPr>
          <a:xfrm>
            <a:off x="215277" y="5693614"/>
            <a:ext cx="374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글쓰기는 로그인 후에만 가능하도록</a:t>
            </a:r>
            <a:endParaRPr lang="en-US" altLang="ko-KR" dirty="0"/>
          </a:p>
          <a:p>
            <a:r>
              <a:rPr lang="ko-KR" altLang="en-US" dirty="0"/>
              <a:t>제한하였다</a:t>
            </a:r>
            <a:r>
              <a:rPr lang="en-US" altLang="ko-KR" dirty="0"/>
              <a:t>. </a:t>
            </a:r>
            <a:r>
              <a:rPr lang="ko-KR" altLang="en-US" dirty="0"/>
              <a:t>댓글도 로그인 후에만 </a:t>
            </a:r>
            <a:endParaRPr lang="en-US" altLang="ko-KR" dirty="0"/>
          </a:p>
          <a:p>
            <a:r>
              <a:rPr lang="ko-KR" altLang="en-US" dirty="0"/>
              <a:t>작성 가능하도록 제한하였다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1F937CF-584E-80A8-EE2B-F6F272618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8304" y="3155516"/>
            <a:ext cx="5004048" cy="35877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240</Words>
  <Application>Microsoft Office PowerPoint</Application>
  <PresentationFormat>화면 슬라이드 쇼(4:3)</PresentationFormat>
  <Paragraphs>35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나눔고딕</vt:lpstr>
      <vt:lpstr>나눔고딕 ExtraBold</vt:lpstr>
      <vt:lpstr>Arial</vt:lpstr>
      <vt:lpstr/>
      <vt:lpstr>서버 프로그램 구현</vt:lpstr>
      <vt:lpstr>01. 공통 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모델링 발표</dc:title>
  <dc:creator>네이버 한글캠페인</dc:creator>
  <cp:lastModifiedBy>admin</cp:lastModifiedBy>
  <cp:revision>4</cp:revision>
  <dcterms:modified xsi:type="dcterms:W3CDTF">2022-11-25T08:30:32Z</dcterms:modified>
</cp:coreProperties>
</file>