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57" r:id="rId6"/>
    <p:sldId id="262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4746-8583-427D-87C9-EAE615D2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0CC313-58DF-4473-21EB-7123F7D72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C1255-EDFA-D397-430C-24E10AB3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C8A64-05B7-1A85-3874-F835D3F5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022B6-A614-5FD0-DF1C-69DEA7AE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4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B5E47-0FE6-3DC4-7FE1-8ACA7D7A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18D609-861A-CFE6-AB70-689A85EF5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F3E07-696F-1DCE-8B0E-E27F9386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22415-B650-BE1E-84AF-C2808BA8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CCF76-6760-1887-1BC6-6A3C9AA1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6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209621-BBD1-FF9E-65EE-F83C53FA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362672-BC08-162E-C921-9B5908E69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4EEAA-A1AF-2915-7680-72D164AF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30C5B-4918-D71B-3E27-18C7EE60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1E049-247F-7121-FEA3-E436B9B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9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7EE1D-08AD-01D9-2BDF-7CD25A4D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2BFE1-C358-3590-E2D4-799F5C7D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0D93A-B820-FAD2-D958-F6FEEE60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B1AE-07FF-739B-29D7-599E5C12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9A352-C304-A10F-737F-730DF17D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593A6-BA69-BEF4-BE8F-BA4FCE0B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E47CD-860D-99B5-8594-7FBAC469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D02A-208D-EA77-4539-C137D334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3847C-D157-5E44-AD73-5388A459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1B31-E6BD-AD51-A27C-9E824B98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7397D-19C4-C987-A27F-655C5356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0479B-D29D-D68C-81B5-C9B030627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C0EA5-2794-C493-E60E-6C77B7ACB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ABFC-B014-0997-A315-C431436F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9992E-369A-9FF3-D274-42CCF313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B20FD-02BE-87A4-1B98-AD4A44E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7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CFB3-7CD3-CA8C-660B-5168A01F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455B9-075B-0178-37DD-D7D6BA4E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4CB36-CD52-3B09-7659-05CB9CF8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395B55-696F-290F-2518-055E2EFDC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A43D77-F267-3DD9-B492-2F8298928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D0C90-BF2F-0599-9D96-03DF57FA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CB2F8-D8E2-DD6B-5772-EDA22D27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A6FA73-D7B5-6395-B1B7-B28A487B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0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E8BE-9EE3-AD4C-E6B2-A0A0B06D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9415A9-FC8E-4800-0561-4431BB13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DFCB4B-F968-4302-2EFC-100DEF31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BD4C0-9E41-BE24-C9A5-A7636BF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6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842396-4F04-9E14-EE6D-8E9BADBB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A0F79A-20B0-97D3-F9AC-14946172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DDA9B-979B-01F1-8ABD-D4BC1D25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14980-BB79-5EE5-A57C-C161E34C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18B86-00BC-7591-58B2-AFB0DA7D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18D26-4389-956B-B74F-7C7ABBB8D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C1925-AB24-1FD1-B31C-C3553929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7DD85-D5AC-37E0-C5E7-5C325DC9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FB1C4-1528-48B4-D0A3-29945E7F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2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51176-C150-9E71-0427-FADE2424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15513-89FE-B107-CDD0-F3EBEA90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87FF3-3441-67D7-A799-0F6284483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328CE-AA37-DFCD-F369-8EE06AD9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EE686-18E8-E6EA-C7A9-AD4BC1E6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F7439-C232-AC7B-CAD7-191B60B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5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F1267-1EF1-B273-3E17-4505AAAF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42F79-1A7D-45EA-53E2-7000F8B0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A97F5-D3AE-083F-68E3-B10D31125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C361-3983-46E7-9F75-A87AFE0D74BB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9CE55-1B6E-8902-1C00-E1E20674F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4AA06-80AD-27C0-387A-91652E7F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53CF-E17C-4CA0-A0BE-3CE788534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0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11D274-3BD0-AD23-D738-B08E7193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4" y="869134"/>
            <a:ext cx="6859962" cy="502182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C857E93-BD6A-1C1B-4E5E-CACFD80AFD0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388097" cy="50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글쓰기</a:t>
            </a:r>
            <a:r>
              <a:rPr lang="en-US" altLang="ko-KR" sz="2800" dirty="0"/>
              <a:t>: </a:t>
            </a:r>
            <a:r>
              <a:rPr lang="ko-KR" altLang="en-US" sz="2800" dirty="0"/>
              <a:t>로그인 하지 않으면 글쓰기 불가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507BA1-F195-F075-1006-C605C077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721" y="1403286"/>
            <a:ext cx="6399656" cy="458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C2293-F6B4-C8D6-EC58-13F5DF4A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0" y="106767"/>
            <a:ext cx="10715612" cy="881639"/>
          </a:xfrm>
        </p:spPr>
        <p:txBody>
          <a:bodyPr/>
          <a:lstStyle/>
          <a:p>
            <a:r>
              <a:rPr lang="ko-KR" altLang="en-US" dirty="0" err="1"/>
              <a:t>페이징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9601D-51F4-BC31-E805-E9874F15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7" y="1027906"/>
            <a:ext cx="7829633" cy="5611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E7541A-9825-2505-535E-78F8EB36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99" y="624694"/>
            <a:ext cx="6201341" cy="4476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2D6FCA-5905-1DFD-9121-60343FAD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754" y="2062620"/>
            <a:ext cx="6683048" cy="47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C2293-F6B4-C8D6-EC58-13F5DF4A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8258BF-D041-B96D-1A38-D1A8D352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26" y="1367072"/>
            <a:ext cx="8605972" cy="54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0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C3301-8FF4-F53A-FEB1-16E3033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8097" cy="50400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회원 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9F48FF-BFF2-324D-B84D-15290A72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46" y="912914"/>
            <a:ext cx="7943493" cy="59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3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7B68D-79B7-60D3-444A-F24818655488}"/>
              </a:ext>
            </a:extLst>
          </p:cNvPr>
          <p:cNvSpPr txBox="1">
            <a:spLocks/>
          </p:cNvSpPr>
          <p:nvPr/>
        </p:nvSpPr>
        <p:spPr>
          <a:xfrm>
            <a:off x="448900" y="285470"/>
            <a:ext cx="11302497" cy="51123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lt"/>
              </a:rPr>
              <a:t>로그인 성공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DAD2E9-0A88-F1BA-7FD0-713FAA05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8" y="938662"/>
            <a:ext cx="5675612" cy="35797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84BFD5-2960-9A1D-0F11-B367D2B0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33" y="1611517"/>
            <a:ext cx="7625290" cy="46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6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7B68D-79B7-60D3-444A-F24818655488}"/>
              </a:ext>
            </a:extLst>
          </p:cNvPr>
          <p:cNvSpPr txBox="1">
            <a:spLocks/>
          </p:cNvSpPr>
          <p:nvPr/>
        </p:nvSpPr>
        <p:spPr>
          <a:xfrm>
            <a:off x="448900" y="285470"/>
            <a:ext cx="11302497" cy="51123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lt"/>
              </a:rPr>
              <a:t>로그인 에러 패턴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A10A10-D233-B565-A7D4-F979FF28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529771"/>
            <a:ext cx="5660050" cy="3051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D590AF-4983-D65E-63E4-80733E7C5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5" y="3429000"/>
            <a:ext cx="4859055" cy="30281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2D10F1-6C3A-072B-C2E5-FD6E557F3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50" y="541088"/>
            <a:ext cx="5053468" cy="29065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94BFFB-E22E-E8FB-3C31-1A9516D13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36" y="3581408"/>
            <a:ext cx="5048940" cy="31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D477-B1F3-1675-4A4E-A9D589D28EF7}"/>
              </a:ext>
            </a:extLst>
          </p:cNvPr>
          <p:cNvSpPr txBox="1">
            <a:spLocks/>
          </p:cNvSpPr>
          <p:nvPr/>
        </p:nvSpPr>
        <p:spPr>
          <a:xfrm>
            <a:off x="448900" y="285469"/>
            <a:ext cx="11302497" cy="117213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lt"/>
              </a:rPr>
              <a:t>상품 상세보기 </a:t>
            </a:r>
            <a:r>
              <a:rPr lang="en-US" altLang="ko-KR" sz="2800" dirty="0">
                <a:latin typeface="+mn-lt"/>
              </a:rPr>
              <a:t>: </a:t>
            </a:r>
            <a:r>
              <a:rPr lang="ko-KR" altLang="en-US" sz="2800" dirty="0">
                <a:latin typeface="+mn-lt"/>
              </a:rPr>
              <a:t>상품에 대한 가격</a:t>
            </a:r>
            <a:r>
              <a:rPr lang="en-US" altLang="ko-KR" sz="2800" dirty="0">
                <a:latin typeface="+mn-lt"/>
              </a:rPr>
              <a:t>, </a:t>
            </a:r>
            <a:r>
              <a:rPr lang="ko-KR" altLang="en-US" sz="2800" dirty="0">
                <a:latin typeface="+mn-lt"/>
              </a:rPr>
              <a:t>제조사</a:t>
            </a:r>
            <a:r>
              <a:rPr lang="en-US" altLang="ko-KR" sz="2800" dirty="0">
                <a:latin typeface="+mn-lt"/>
              </a:rPr>
              <a:t>, </a:t>
            </a:r>
            <a:r>
              <a:rPr lang="ko-KR" altLang="en-US" sz="2800" dirty="0" err="1">
                <a:latin typeface="+mn-lt"/>
              </a:rPr>
              <a:t>재고수</a:t>
            </a:r>
            <a:r>
              <a:rPr lang="ko-KR" altLang="en-US" sz="2800" dirty="0">
                <a:latin typeface="+mn-lt"/>
              </a:rPr>
              <a:t> 등의 정보 확인이 가능하다</a:t>
            </a:r>
            <a:r>
              <a:rPr lang="en-US" altLang="ko-KR" sz="2800" dirty="0">
                <a:latin typeface="+mn-lt"/>
              </a:rPr>
              <a:t>.(</a:t>
            </a:r>
            <a:r>
              <a:rPr lang="ko-KR" altLang="en-US" sz="2800" dirty="0">
                <a:latin typeface="+mn-lt"/>
              </a:rPr>
              <a:t>장바구니 및 구매하기 기능은 </a:t>
            </a:r>
            <a:r>
              <a:rPr lang="ko-KR" altLang="en-US" sz="2800" dirty="0" err="1">
                <a:latin typeface="+mn-lt"/>
              </a:rPr>
              <a:t>미실현</a:t>
            </a:r>
            <a:r>
              <a:rPr lang="en-US" altLang="ko-KR" sz="2800" dirty="0">
                <a:latin typeface="+mn-lt"/>
              </a:rPr>
              <a:t>)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B7274-2B5D-264B-020C-32BEB09A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78" y="911525"/>
            <a:ext cx="8011353" cy="58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D2EB-23CD-2327-7232-7D3F095639EC}"/>
              </a:ext>
            </a:extLst>
          </p:cNvPr>
          <p:cNvSpPr txBox="1">
            <a:spLocks/>
          </p:cNvSpPr>
          <p:nvPr/>
        </p:nvSpPr>
        <p:spPr>
          <a:xfrm>
            <a:off x="448900" y="285469"/>
            <a:ext cx="11302497" cy="117213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lt"/>
              </a:rPr>
              <a:t>상품 리스트 </a:t>
            </a:r>
            <a:r>
              <a:rPr lang="en-US" altLang="ko-KR" sz="2800" dirty="0">
                <a:latin typeface="+mn-lt"/>
              </a:rPr>
              <a:t>: </a:t>
            </a:r>
            <a:r>
              <a:rPr lang="ko-KR" altLang="en-US" sz="2800" dirty="0">
                <a:latin typeface="+mn-lt"/>
              </a:rPr>
              <a:t>상품의 사진과 이름</a:t>
            </a:r>
            <a:r>
              <a:rPr lang="en-US" altLang="ko-KR" sz="2800" dirty="0">
                <a:latin typeface="+mn-lt"/>
              </a:rPr>
              <a:t>, </a:t>
            </a:r>
            <a:r>
              <a:rPr lang="ko-KR" altLang="en-US" sz="2800" dirty="0">
                <a:latin typeface="+mn-lt"/>
              </a:rPr>
              <a:t>간단한 설명이 보이도록 하였다</a:t>
            </a:r>
            <a:r>
              <a:rPr lang="en-US" altLang="ko-KR" sz="2800" dirty="0">
                <a:latin typeface="+mn-lt"/>
              </a:rPr>
              <a:t>. </a:t>
            </a:r>
            <a:r>
              <a:rPr lang="ko-KR" altLang="en-US" sz="2800" dirty="0">
                <a:latin typeface="+mn-lt"/>
              </a:rPr>
              <a:t>상세보기 버튼을 클릭하면 상품에 대해 상세 정보 확인이 가능하다</a:t>
            </a:r>
            <a:r>
              <a:rPr lang="en-US" altLang="ko-KR" sz="2800" dirty="0">
                <a:latin typeface="+mn-lt"/>
              </a:rPr>
              <a:t>.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10C28-8AD4-6D67-A4F8-E5B8ED23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40" y="1161034"/>
            <a:ext cx="8631330" cy="55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6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73B19D-867D-D130-3E97-652AC24F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99" y="1231837"/>
            <a:ext cx="9434465" cy="530688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58F89ED-56D6-2D4B-E050-9E0DBEBA156C}"/>
              </a:ext>
            </a:extLst>
          </p:cNvPr>
          <p:cNvSpPr txBox="1">
            <a:spLocks/>
          </p:cNvSpPr>
          <p:nvPr/>
        </p:nvSpPr>
        <p:spPr>
          <a:xfrm>
            <a:off x="448900" y="285469"/>
            <a:ext cx="11302497" cy="117213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n-lt"/>
              </a:rPr>
              <a:t>상품 등록 </a:t>
            </a:r>
            <a:r>
              <a:rPr lang="en-US" altLang="ko-KR" sz="2800" dirty="0">
                <a:latin typeface="+mn-lt"/>
              </a:rPr>
              <a:t>: </a:t>
            </a:r>
            <a:r>
              <a:rPr lang="ko-KR" altLang="en-US" sz="2800" dirty="0">
                <a:latin typeface="+mn-lt"/>
              </a:rPr>
              <a:t>관리자 계정으로 로그인 하면 상품 등록이 가능하다</a:t>
            </a:r>
            <a:r>
              <a:rPr lang="en-US" altLang="ko-KR" sz="2800" dirty="0">
                <a:latin typeface="+mn-lt"/>
              </a:rPr>
              <a:t>.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16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70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페이징</vt:lpstr>
      <vt:lpstr>검색</vt:lpstr>
      <vt:lpstr>회원 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2022-11-24T07:18:21Z</dcterms:created>
  <dcterms:modified xsi:type="dcterms:W3CDTF">2022-11-24T08:38:35Z</dcterms:modified>
</cp:coreProperties>
</file>