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5" r:id="rId3"/>
    <p:sldId id="286" r:id="rId4"/>
    <p:sldId id="289" r:id="rId5"/>
    <p:sldId id="290" r:id="rId6"/>
    <p:sldId id="284" r:id="rId7"/>
    <p:sldId id="288" r:id="rId8"/>
    <p:sldId id="287" r:id="rId9"/>
    <p:sldId id="283" r:id="rId10"/>
    <p:sldId id="264" r:id="rId11"/>
    <p:sldId id="279" r:id="rId12"/>
    <p:sldId id="291" r:id="rId13"/>
    <p:sldId id="292" r:id="rId14"/>
    <p:sldId id="277" r:id="rId15"/>
    <p:sldId id="282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0GFkm58scGDmM5cptDGRuiDp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01f6d1b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01f6d1b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60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01f6d1b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01f6d1b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36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01f6d1b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01f6d1b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85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16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48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01f6d1b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601f6d1b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460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B0D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스프링 부트</a:t>
            </a:r>
            <a:endParaRPr lang="ko-KR" altLang="en-US"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0039547" y="6089715"/>
            <a:ext cx="29505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부산it아카데미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조재훈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18280" y="643175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회원 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014F06-620D-0663-6A36-DBE70BBAF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5" b="6114"/>
          <a:stretch/>
        </p:blipFill>
        <p:spPr>
          <a:xfrm>
            <a:off x="885825" y="438150"/>
            <a:ext cx="108013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4020755-A5E6-ABFE-A08D-1416F0F250F4}"/>
              </a:ext>
            </a:extLst>
          </p:cNvPr>
          <p:cNvSpPr txBox="1"/>
          <p:nvPr/>
        </p:nvSpPr>
        <p:spPr>
          <a:xfrm>
            <a:off x="10363200" y="635317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회원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2553AB-7CEE-54AB-368A-91676E85D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" b="7500"/>
          <a:stretch/>
        </p:blipFill>
        <p:spPr>
          <a:xfrm>
            <a:off x="0" y="3810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4020755-A5E6-ABFE-A08D-1416F0F250F4}"/>
              </a:ext>
            </a:extLst>
          </p:cNvPr>
          <p:cNvSpPr txBox="1"/>
          <p:nvPr/>
        </p:nvSpPr>
        <p:spPr>
          <a:xfrm>
            <a:off x="10363200" y="635317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4C46F-B4AA-F5D7-D910-795150630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3" b="14445"/>
          <a:stretch/>
        </p:blipFill>
        <p:spPr>
          <a:xfrm>
            <a:off x="0" y="197048"/>
            <a:ext cx="12192000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9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4020755-A5E6-ABFE-A08D-1416F0F250F4}"/>
              </a:ext>
            </a:extLst>
          </p:cNvPr>
          <p:cNvSpPr txBox="1"/>
          <p:nvPr/>
        </p:nvSpPr>
        <p:spPr>
          <a:xfrm>
            <a:off x="10363200" y="6353175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로그인 후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CBEFC6-A9CC-DB9E-882E-DDB6AAF7E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3" b="29861"/>
          <a:stretch/>
        </p:blipFill>
        <p:spPr>
          <a:xfrm>
            <a:off x="0" y="692348"/>
            <a:ext cx="12192000" cy="46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4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0838" y="6307072"/>
            <a:ext cx="431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회원 리스트에서 이름 클릭 시 상세보기로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 권한만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F9F3D-6A40-FD64-C573-05436F993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45" b="8034"/>
          <a:stretch/>
        </p:blipFill>
        <p:spPr>
          <a:xfrm>
            <a:off x="0" y="243151"/>
            <a:ext cx="12192000" cy="606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7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21513" y="6453452"/>
            <a:ext cx="431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 정보 수정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05B08-7E10-1A01-0DB5-5BA11025D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4" b="4305"/>
          <a:stretch/>
        </p:blipFill>
        <p:spPr>
          <a:xfrm>
            <a:off x="0" y="96771"/>
            <a:ext cx="12192000" cy="63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8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01f6d1bf7_0_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B0D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endParaRPr sz="9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8994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01f6d1bf7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601f6d1bf7_0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601f6d1bf7_0_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B0D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5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</a:t>
            </a:r>
            <a:r>
              <a:rPr lang="en-US" altLang="ko-KR" sz="5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335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8105" y="992981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프로젝트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BC84DD-8C82-9960-66E4-60B1FB974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27" y="0"/>
            <a:ext cx="5126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3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8105" y="992981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프로젝트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290F7-2278-D9D0-8078-467582BB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0"/>
            <a:ext cx="5210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3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80180" y="6241256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properties</a:t>
            </a:r>
            <a:r>
              <a:rPr lang="ko-KR" altLang="en-US" dirty="0"/>
              <a:t>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46729B-5D8E-B930-307B-A6DE5DDA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04862"/>
            <a:ext cx="107251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0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01f6d1bf7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601f6d1bf7_0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601f6d1bf7_0_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B0D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5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</a:t>
            </a:r>
            <a:r>
              <a:rPr lang="en-US" altLang="ko-KR" sz="5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1256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18280" y="643175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Hotel, Review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DD5DA6-109D-F0FB-A342-951EB10C5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" y="257175"/>
            <a:ext cx="12049125" cy="54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0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18280" y="6431756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Address, Grade</a:t>
            </a:r>
            <a:r>
              <a:rPr lang="ko-KR" altLang="en-US" dirty="0"/>
              <a:t>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790E5D-1EAB-0527-2765-C0FB0BA9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6"/>
            <a:ext cx="12192000" cy="57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2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01f6d1bf7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601f6d1bf7_0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601f6d1bf7_0_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B0D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5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</a:t>
            </a:r>
            <a:r>
              <a:rPr lang="en-US" altLang="ko-KR" sz="5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552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57</Words>
  <Application>Microsoft Office PowerPoint</Application>
  <PresentationFormat>와이드스크린</PresentationFormat>
  <Paragraphs>19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조재훈</dc:creator>
  <cp:lastModifiedBy>admin</cp:lastModifiedBy>
  <cp:revision>31</cp:revision>
  <dcterms:created xsi:type="dcterms:W3CDTF">2022-10-03T10:48:03Z</dcterms:created>
  <dcterms:modified xsi:type="dcterms:W3CDTF">2022-12-09T07:18:34Z</dcterms:modified>
</cp:coreProperties>
</file>