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0.png"/><Relationship Id="rId3" Type="http://schemas.openxmlformats.org/officeDocument/2006/relationships/image" Target="../media/image381.png"/><Relationship Id="rId4" Type="http://schemas.openxmlformats.org/officeDocument/2006/relationships/image" Target="../media/image382.png"/><Relationship Id="rId5" Type="http://schemas.openxmlformats.org/officeDocument/2006/relationships/image" Target="../media/image383.png"/><Relationship Id="rId6" Type="http://schemas.openxmlformats.org/officeDocument/2006/relationships/image" Target="../media/image384.png"/><Relationship Id="rId7" Type="http://schemas.openxmlformats.org/officeDocument/2006/relationships/image" Target="../media/image385.png"/><Relationship Id="rId8" Type="http://schemas.openxmlformats.org/officeDocument/2006/relationships/image" Target="../media/image386.png"/><Relationship Id="rId9" Type="http://schemas.openxmlformats.org/officeDocument/2006/relationships/image" Target="../media/image387.png"/><Relationship Id="rId10" Type="http://schemas.openxmlformats.org/officeDocument/2006/relationships/image" Target="../media/image388.png"/><Relationship Id="rId11" Type="http://schemas.openxmlformats.org/officeDocument/2006/relationships/image" Target="../media/image389.png"/><Relationship Id="rId12" Type="http://schemas.openxmlformats.org/officeDocument/2006/relationships/image" Target="../media/image390.png"/><Relationship Id="rId13" Type="http://schemas.openxmlformats.org/officeDocument/2006/relationships/image" Target="../media/image391.png"/><Relationship Id="rId14" Type="http://schemas.openxmlformats.org/officeDocument/2006/relationships/image" Target="../media/image392.png"/><Relationship Id="rId15" Type="http://schemas.openxmlformats.org/officeDocument/2006/relationships/image" Target="../media/image393.png"/><Relationship Id="rId16" Type="http://schemas.openxmlformats.org/officeDocument/2006/relationships/image" Target="../media/image394.png"/><Relationship Id="rId17" Type="http://schemas.openxmlformats.org/officeDocument/2006/relationships/image" Target="../media/image395.png"/><Relationship Id="rId18" Type="http://schemas.openxmlformats.org/officeDocument/2006/relationships/image" Target="../media/image396.png"/><Relationship Id="rId19" Type="http://schemas.openxmlformats.org/officeDocument/2006/relationships/image" Target="../media/image397.png"/><Relationship Id="rId20" Type="http://schemas.openxmlformats.org/officeDocument/2006/relationships/image" Target="../media/image398.png"/><Relationship Id="rId21" Type="http://schemas.openxmlformats.org/officeDocument/2006/relationships/image" Target="../media/image399.png"/><Relationship Id="rId22" Type="http://schemas.openxmlformats.org/officeDocument/2006/relationships/image" Target="../media/image400.png"/><Relationship Id="rId23" Type="http://schemas.openxmlformats.org/officeDocument/2006/relationships/image" Target="../media/image401.png"/><Relationship Id="rId24" Type="http://schemas.openxmlformats.org/officeDocument/2006/relationships/image" Target="../media/image402.png"/><Relationship Id="rId25" Type="http://schemas.openxmlformats.org/officeDocument/2006/relationships/image" Target="../media/image403.png"/><Relationship Id="rId26" Type="http://schemas.openxmlformats.org/officeDocument/2006/relationships/image" Target="../media/image404.png"/><Relationship Id="rId27" Type="http://schemas.openxmlformats.org/officeDocument/2006/relationships/image" Target="../media/image405.png"/><Relationship Id="rId28" Type="http://schemas.openxmlformats.org/officeDocument/2006/relationships/image" Target="../media/image406.png"/><Relationship Id="rId29" Type="http://schemas.openxmlformats.org/officeDocument/2006/relationships/image" Target="../media/image407.png"/><Relationship Id="rId30" Type="http://schemas.openxmlformats.org/officeDocument/2006/relationships/image" Target="../media/image408.png"/><Relationship Id="rId31" Type="http://schemas.openxmlformats.org/officeDocument/2006/relationships/image" Target="../media/image409.png"/><Relationship Id="rId32" Type="http://schemas.openxmlformats.org/officeDocument/2006/relationships/image" Target="../media/image410.png"/><Relationship Id="rId33" Type="http://schemas.openxmlformats.org/officeDocument/2006/relationships/image" Target="../media/image411.png"/><Relationship Id="rId34" Type="http://schemas.openxmlformats.org/officeDocument/2006/relationships/image" Target="../media/image412.png"/><Relationship Id="rId35" Type="http://schemas.openxmlformats.org/officeDocument/2006/relationships/image" Target="../media/image413.png"/><Relationship Id="rId36" Type="http://schemas.openxmlformats.org/officeDocument/2006/relationships/image" Target="../media/image414.png"/><Relationship Id="rId37" Type="http://schemas.openxmlformats.org/officeDocument/2006/relationships/image" Target="../media/image415.png"/><Relationship Id="rId38" Type="http://schemas.openxmlformats.org/officeDocument/2006/relationships/image" Target="../media/image416.png"/><Relationship Id="rId39" Type="http://schemas.openxmlformats.org/officeDocument/2006/relationships/image" Target="../media/image417.png"/><Relationship Id="rId40" Type="http://schemas.openxmlformats.org/officeDocument/2006/relationships/image" Target="../media/image4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9.png"/><Relationship Id="rId3" Type="http://schemas.openxmlformats.org/officeDocument/2006/relationships/image" Target="../media/image420.png"/><Relationship Id="rId4" Type="http://schemas.openxmlformats.org/officeDocument/2006/relationships/image" Target="../media/image421.png"/><Relationship Id="rId5" Type="http://schemas.openxmlformats.org/officeDocument/2006/relationships/image" Target="../media/image422.png"/><Relationship Id="rId6" Type="http://schemas.openxmlformats.org/officeDocument/2006/relationships/image" Target="../media/image423.png"/><Relationship Id="rId7" Type="http://schemas.openxmlformats.org/officeDocument/2006/relationships/image" Target="../media/image424.png"/><Relationship Id="rId8" Type="http://schemas.openxmlformats.org/officeDocument/2006/relationships/image" Target="../media/image425.png"/><Relationship Id="rId9" Type="http://schemas.openxmlformats.org/officeDocument/2006/relationships/image" Target="../media/image426.png"/><Relationship Id="rId10" Type="http://schemas.openxmlformats.org/officeDocument/2006/relationships/image" Target="../media/image427.png"/><Relationship Id="rId11" Type="http://schemas.openxmlformats.org/officeDocument/2006/relationships/image" Target="../media/image428.png"/><Relationship Id="rId12" Type="http://schemas.openxmlformats.org/officeDocument/2006/relationships/image" Target="../media/image429.png"/><Relationship Id="rId13" Type="http://schemas.openxmlformats.org/officeDocument/2006/relationships/image" Target="../media/image430.png"/><Relationship Id="rId14" Type="http://schemas.openxmlformats.org/officeDocument/2006/relationships/image" Target="../media/image431.png"/><Relationship Id="rId15" Type="http://schemas.openxmlformats.org/officeDocument/2006/relationships/image" Target="../media/image432.png"/><Relationship Id="rId16" Type="http://schemas.openxmlformats.org/officeDocument/2006/relationships/image" Target="../media/image433.png"/><Relationship Id="rId17" Type="http://schemas.openxmlformats.org/officeDocument/2006/relationships/image" Target="../media/image434.png"/><Relationship Id="rId18" Type="http://schemas.openxmlformats.org/officeDocument/2006/relationships/image" Target="../media/image435.png"/><Relationship Id="rId19" Type="http://schemas.openxmlformats.org/officeDocument/2006/relationships/image" Target="../media/image436.png"/><Relationship Id="rId20" Type="http://schemas.openxmlformats.org/officeDocument/2006/relationships/image" Target="../media/image437.png"/><Relationship Id="rId21" Type="http://schemas.openxmlformats.org/officeDocument/2006/relationships/image" Target="../media/image438.png"/><Relationship Id="rId22" Type="http://schemas.openxmlformats.org/officeDocument/2006/relationships/image" Target="../media/image439.png"/><Relationship Id="rId23" Type="http://schemas.openxmlformats.org/officeDocument/2006/relationships/image" Target="../media/image440.png"/><Relationship Id="rId24" Type="http://schemas.openxmlformats.org/officeDocument/2006/relationships/image" Target="../media/image441.png"/><Relationship Id="rId25" Type="http://schemas.openxmlformats.org/officeDocument/2006/relationships/image" Target="../media/image442.png"/><Relationship Id="rId26" Type="http://schemas.openxmlformats.org/officeDocument/2006/relationships/image" Target="../media/image443.png"/><Relationship Id="rId27" Type="http://schemas.openxmlformats.org/officeDocument/2006/relationships/image" Target="../media/image444.png"/><Relationship Id="rId28" Type="http://schemas.openxmlformats.org/officeDocument/2006/relationships/image" Target="../media/image445.png"/><Relationship Id="rId29" Type="http://schemas.openxmlformats.org/officeDocument/2006/relationships/image" Target="../media/image446.png"/><Relationship Id="rId30" Type="http://schemas.openxmlformats.org/officeDocument/2006/relationships/image" Target="../media/image447.png"/><Relationship Id="rId31" Type="http://schemas.openxmlformats.org/officeDocument/2006/relationships/image" Target="../media/image448.png"/><Relationship Id="rId32" Type="http://schemas.openxmlformats.org/officeDocument/2006/relationships/image" Target="../media/image449.png"/><Relationship Id="rId33" Type="http://schemas.openxmlformats.org/officeDocument/2006/relationships/image" Target="../media/image450.png"/><Relationship Id="rId34" Type="http://schemas.openxmlformats.org/officeDocument/2006/relationships/image" Target="../media/image451.png"/><Relationship Id="rId35" Type="http://schemas.openxmlformats.org/officeDocument/2006/relationships/image" Target="../media/image452.png"/><Relationship Id="rId36" Type="http://schemas.openxmlformats.org/officeDocument/2006/relationships/image" Target="../media/image453.png"/><Relationship Id="rId37" Type="http://schemas.openxmlformats.org/officeDocument/2006/relationships/image" Target="../media/image454.png"/><Relationship Id="rId38" Type="http://schemas.openxmlformats.org/officeDocument/2006/relationships/image" Target="../media/image455.png"/><Relationship Id="rId39" Type="http://schemas.openxmlformats.org/officeDocument/2006/relationships/image" Target="../media/image456.png"/><Relationship Id="rId40" Type="http://schemas.openxmlformats.org/officeDocument/2006/relationships/image" Target="../media/image45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8.png"/><Relationship Id="rId3" Type="http://schemas.openxmlformats.org/officeDocument/2006/relationships/image" Target="../media/image459.png"/><Relationship Id="rId4" Type="http://schemas.openxmlformats.org/officeDocument/2006/relationships/image" Target="../media/image460.png"/><Relationship Id="rId5" Type="http://schemas.openxmlformats.org/officeDocument/2006/relationships/image" Target="../media/image461.png"/><Relationship Id="rId6" Type="http://schemas.openxmlformats.org/officeDocument/2006/relationships/image" Target="../media/image462.png"/><Relationship Id="rId7" Type="http://schemas.openxmlformats.org/officeDocument/2006/relationships/image" Target="../media/image463.png"/><Relationship Id="rId8" Type="http://schemas.openxmlformats.org/officeDocument/2006/relationships/image" Target="../media/image464.png"/><Relationship Id="rId9" Type="http://schemas.openxmlformats.org/officeDocument/2006/relationships/image" Target="../media/image465.png"/><Relationship Id="rId10" Type="http://schemas.openxmlformats.org/officeDocument/2006/relationships/image" Target="../media/image466.png"/><Relationship Id="rId11" Type="http://schemas.openxmlformats.org/officeDocument/2006/relationships/image" Target="../media/image467.png"/><Relationship Id="rId12" Type="http://schemas.openxmlformats.org/officeDocument/2006/relationships/image" Target="../media/image468.png"/><Relationship Id="rId13" Type="http://schemas.openxmlformats.org/officeDocument/2006/relationships/image" Target="../media/image469.png"/><Relationship Id="rId14" Type="http://schemas.openxmlformats.org/officeDocument/2006/relationships/image" Target="../media/image470.png"/><Relationship Id="rId15" Type="http://schemas.openxmlformats.org/officeDocument/2006/relationships/image" Target="../media/image471.png"/><Relationship Id="rId16" Type="http://schemas.openxmlformats.org/officeDocument/2006/relationships/image" Target="../media/image472.png"/><Relationship Id="rId17" Type="http://schemas.openxmlformats.org/officeDocument/2006/relationships/image" Target="../media/image473.png"/><Relationship Id="rId18" Type="http://schemas.openxmlformats.org/officeDocument/2006/relationships/image" Target="../media/image474.png"/><Relationship Id="rId19" Type="http://schemas.openxmlformats.org/officeDocument/2006/relationships/image" Target="../media/image475.png"/><Relationship Id="rId20" Type="http://schemas.openxmlformats.org/officeDocument/2006/relationships/image" Target="../media/image476.png"/><Relationship Id="rId21" Type="http://schemas.openxmlformats.org/officeDocument/2006/relationships/image" Target="../media/image477.png"/><Relationship Id="rId22" Type="http://schemas.openxmlformats.org/officeDocument/2006/relationships/image" Target="../media/image478.png"/><Relationship Id="rId23" Type="http://schemas.openxmlformats.org/officeDocument/2006/relationships/image" Target="../media/image479.png"/><Relationship Id="rId24" Type="http://schemas.openxmlformats.org/officeDocument/2006/relationships/image" Target="../media/image480.png"/><Relationship Id="rId25" Type="http://schemas.openxmlformats.org/officeDocument/2006/relationships/image" Target="../media/image481.png"/><Relationship Id="rId26" Type="http://schemas.openxmlformats.org/officeDocument/2006/relationships/image" Target="../media/image482.png"/><Relationship Id="rId27" Type="http://schemas.openxmlformats.org/officeDocument/2006/relationships/image" Target="../media/image483.png"/><Relationship Id="rId28" Type="http://schemas.openxmlformats.org/officeDocument/2006/relationships/image" Target="../media/image484.png"/><Relationship Id="rId29" Type="http://schemas.openxmlformats.org/officeDocument/2006/relationships/image" Target="../media/image485.png"/><Relationship Id="rId30" Type="http://schemas.openxmlformats.org/officeDocument/2006/relationships/image" Target="../media/image486.png"/><Relationship Id="rId31" Type="http://schemas.openxmlformats.org/officeDocument/2006/relationships/image" Target="../media/image487.png"/><Relationship Id="rId32" Type="http://schemas.openxmlformats.org/officeDocument/2006/relationships/image" Target="../media/image488.png"/><Relationship Id="rId33" Type="http://schemas.openxmlformats.org/officeDocument/2006/relationships/image" Target="../media/image489.png"/><Relationship Id="rId34" Type="http://schemas.openxmlformats.org/officeDocument/2006/relationships/image" Target="../media/image490.png"/><Relationship Id="rId35" Type="http://schemas.openxmlformats.org/officeDocument/2006/relationships/image" Target="../media/image491.png"/><Relationship Id="rId36" Type="http://schemas.openxmlformats.org/officeDocument/2006/relationships/image" Target="../media/image492.png"/><Relationship Id="rId37" Type="http://schemas.openxmlformats.org/officeDocument/2006/relationships/image" Target="../media/image493.png"/><Relationship Id="rId38" Type="http://schemas.openxmlformats.org/officeDocument/2006/relationships/image" Target="../media/image494.png"/><Relationship Id="rId39" Type="http://schemas.openxmlformats.org/officeDocument/2006/relationships/image" Target="../media/image495.png"/><Relationship Id="rId40" Type="http://schemas.openxmlformats.org/officeDocument/2006/relationships/image" Target="../media/image49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7.png"/><Relationship Id="rId3" Type="http://schemas.openxmlformats.org/officeDocument/2006/relationships/image" Target="../media/image498.png"/><Relationship Id="rId4" Type="http://schemas.openxmlformats.org/officeDocument/2006/relationships/image" Target="../media/image499.png"/><Relationship Id="rId5" Type="http://schemas.openxmlformats.org/officeDocument/2006/relationships/image" Target="../media/image500.png"/><Relationship Id="rId6" Type="http://schemas.openxmlformats.org/officeDocument/2006/relationships/image" Target="../media/image501.png"/><Relationship Id="rId7" Type="http://schemas.openxmlformats.org/officeDocument/2006/relationships/image" Target="../media/image502.png"/><Relationship Id="rId8" Type="http://schemas.openxmlformats.org/officeDocument/2006/relationships/image" Target="../media/image503.png"/><Relationship Id="rId9" Type="http://schemas.openxmlformats.org/officeDocument/2006/relationships/image" Target="../media/image504.png"/><Relationship Id="rId10" Type="http://schemas.openxmlformats.org/officeDocument/2006/relationships/image" Target="../media/image505.png"/><Relationship Id="rId11" Type="http://schemas.openxmlformats.org/officeDocument/2006/relationships/image" Target="../media/image506.png"/><Relationship Id="rId12" Type="http://schemas.openxmlformats.org/officeDocument/2006/relationships/image" Target="../media/image507.png"/><Relationship Id="rId13" Type="http://schemas.openxmlformats.org/officeDocument/2006/relationships/image" Target="../media/image508.png"/><Relationship Id="rId14" Type="http://schemas.openxmlformats.org/officeDocument/2006/relationships/image" Target="../media/image509.png"/><Relationship Id="rId15" Type="http://schemas.openxmlformats.org/officeDocument/2006/relationships/image" Target="../media/image510.png"/><Relationship Id="rId16" Type="http://schemas.openxmlformats.org/officeDocument/2006/relationships/image" Target="../media/image511.png"/><Relationship Id="rId17" Type="http://schemas.openxmlformats.org/officeDocument/2006/relationships/image" Target="../media/image512.png"/><Relationship Id="rId18" Type="http://schemas.openxmlformats.org/officeDocument/2006/relationships/image" Target="../media/image513.png"/><Relationship Id="rId19" Type="http://schemas.openxmlformats.org/officeDocument/2006/relationships/image" Target="../media/image514.png"/><Relationship Id="rId20" Type="http://schemas.openxmlformats.org/officeDocument/2006/relationships/image" Target="../media/image515.png"/><Relationship Id="rId21" Type="http://schemas.openxmlformats.org/officeDocument/2006/relationships/image" Target="../media/image516.png"/><Relationship Id="rId22" Type="http://schemas.openxmlformats.org/officeDocument/2006/relationships/image" Target="../media/image517.png"/><Relationship Id="rId23" Type="http://schemas.openxmlformats.org/officeDocument/2006/relationships/image" Target="../media/image518.png"/><Relationship Id="rId24" Type="http://schemas.openxmlformats.org/officeDocument/2006/relationships/image" Target="../media/image519.png"/><Relationship Id="rId25" Type="http://schemas.openxmlformats.org/officeDocument/2006/relationships/image" Target="../media/image520.png"/><Relationship Id="rId26" Type="http://schemas.openxmlformats.org/officeDocument/2006/relationships/image" Target="../media/image521.png"/><Relationship Id="rId27" Type="http://schemas.openxmlformats.org/officeDocument/2006/relationships/image" Target="../media/image522.png"/><Relationship Id="rId28" Type="http://schemas.openxmlformats.org/officeDocument/2006/relationships/image" Target="../media/image523.png"/><Relationship Id="rId29" Type="http://schemas.openxmlformats.org/officeDocument/2006/relationships/image" Target="../media/image524.png"/><Relationship Id="rId30" Type="http://schemas.openxmlformats.org/officeDocument/2006/relationships/image" Target="../media/image525.png"/><Relationship Id="rId31" Type="http://schemas.openxmlformats.org/officeDocument/2006/relationships/image" Target="../media/image526.png"/><Relationship Id="rId32" Type="http://schemas.openxmlformats.org/officeDocument/2006/relationships/image" Target="../media/image527.png"/><Relationship Id="rId33" Type="http://schemas.openxmlformats.org/officeDocument/2006/relationships/image" Target="../media/image528.png"/><Relationship Id="rId34" Type="http://schemas.openxmlformats.org/officeDocument/2006/relationships/image" Target="../media/image529.png"/><Relationship Id="rId35" Type="http://schemas.openxmlformats.org/officeDocument/2006/relationships/image" Target="../media/image530.png"/><Relationship Id="rId36" Type="http://schemas.openxmlformats.org/officeDocument/2006/relationships/image" Target="../media/image531.png"/><Relationship Id="rId37" Type="http://schemas.openxmlformats.org/officeDocument/2006/relationships/image" Target="../media/image532.png"/><Relationship Id="rId38" Type="http://schemas.openxmlformats.org/officeDocument/2006/relationships/image" Target="../media/image533.png"/><Relationship Id="rId39" Type="http://schemas.openxmlformats.org/officeDocument/2006/relationships/image" Target="../media/image534.png"/><Relationship Id="rId40" Type="http://schemas.openxmlformats.org/officeDocument/2006/relationships/image" Target="../media/image53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6.png"/><Relationship Id="rId3" Type="http://schemas.openxmlformats.org/officeDocument/2006/relationships/image" Target="../media/image537.png"/><Relationship Id="rId4" Type="http://schemas.openxmlformats.org/officeDocument/2006/relationships/image" Target="../media/image538.png"/><Relationship Id="rId5" Type="http://schemas.openxmlformats.org/officeDocument/2006/relationships/image" Target="../media/image539.png"/><Relationship Id="rId6" Type="http://schemas.openxmlformats.org/officeDocument/2006/relationships/image" Target="../media/image540.png"/><Relationship Id="rId7" Type="http://schemas.openxmlformats.org/officeDocument/2006/relationships/image" Target="../media/image541.png"/><Relationship Id="rId8" Type="http://schemas.openxmlformats.org/officeDocument/2006/relationships/image" Target="../media/image542.png"/><Relationship Id="rId9" Type="http://schemas.openxmlformats.org/officeDocument/2006/relationships/image" Target="../media/image543.png"/><Relationship Id="rId10" Type="http://schemas.openxmlformats.org/officeDocument/2006/relationships/image" Target="../media/image544.png"/><Relationship Id="rId11" Type="http://schemas.openxmlformats.org/officeDocument/2006/relationships/image" Target="../media/image545.png"/><Relationship Id="rId12" Type="http://schemas.openxmlformats.org/officeDocument/2006/relationships/image" Target="../media/image546.png"/><Relationship Id="rId13" Type="http://schemas.openxmlformats.org/officeDocument/2006/relationships/image" Target="../media/image547.png"/><Relationship Id="rId14" Type="http://schemas.openxmlformats.org/officeDocument/2006/relationships/image" Target="../media/image548.png"/><Relationship Id="rId15" Type="http://schemas.openxmlformats.org/officeDocument/2006/relationships/image" Target="../media/image549.png"/><Relationship Id="rId16" Type="http://schemas.openxmlformats.org/officeDocument/2006/relationships/image" Target="../media/image550.png"/><Relationship Id="rId17" Type="http://schemas.openxmlformats.org/officeDocument/2006/relationships/image" Target="../media/image551.png"/><Relationship Id="rId18" Type="http://schemas.openxmlformats.org/officeDocument/2006/relationships/image" Target="../media/image552.png"/><Relationship Id="rId19" Type="http://schemas.openxmlformats.org/officeDocument/2006/relationships/image" Target="../media/image553.png"/><Relationship Id="rId20" Type="http://schemas.openxmlformats.org/officeDocument/2006/relationships/image" Target="../media/image554.png"/><Relationship Id="rId21" Type="http://schemas.openxmlformats.org/officeDocument/2006/relationships/image" Target="../media/image555.png"/><Relationship Id="rId22" Type="http://schemas.openxmlformats.org/officeDocument/2006/relationships/image" Target="../media/image556.png"/><Relationship Id="rId23" Type="http://schemas.openxmlformats.org/officeDocument/2006/relationships/image" Target="../media/image557.png"/><Relationship Id="rId24" Type="http://schemas.openxmlformats.org/officeDocument/2006/relationships/image" Target="../media/image558.png"/><Relationship Id="rId25" Type="http://schemas.openxmlformats.org/officeDocument/2006/relationships/image" Target="../media/image559.png"/><Relationship Id="rId26" Type="http://schemas.openxmlformats.org/officeDocument/2006/relationships/image" Target="../media/image560.png"/><Relationship Id="rId27" Type="http://schemas.openxmlformats.org/officeDocument/2006/relationships/image" Target="../media/image561.png"/><Relationship Id="rId28" Type="http://schemas.openxmlformats.org/officeDocument/2006/relationships/image" Target="../media/image562.png"/><Relationship Id="rId29" Type="http://schemas.openxmlformats.org/officeDocument/2006/relationships/image" Target="../media/image563.png"/><Relationship Id="rId30" Type="http://schemas.openxmlformats.org/officeDocument/2006/relationships/image" Target="../media/image564.png"/><Relationship Id="rId31" Type="http://schemas.openxmlformats.org/officeDocument/2006/relationships/image" Target="../media/image565.png"/><Relationship Id="rId32" Type="http://schemas.openxmlformats.org/officeDocument/2006/relationships/image" Target="../media/image566.png"/><Relationship Id="rId33" Type="http://schemas.openxmlformats.org/officeDocument/2006/relationships/image" Target="../media/image567.png"/><Relationship Id="rId34" Type="http://schemas.openxmlformats.org/officeDocument/2006/relationships/image" Target="../media/image568.png"/><Relationship Id="rId35" Type="http://schemas.openxmlformats.org/officeDocument/2006/relationships/image" Target="../media/image569.png"/><Relationship Id="rId36" Type="http://schemas.openxmlformats.org/officeDocument/2006/relationships/image" Target="../media/image570.png"/><Relationship Id="rId37" Type="http://schemas.openxmlformats.org/officeDocument/2006/relationships/image" Target="../media/image571.png"/><Relationship Id="rId38" Type="http://schemas.openxmlformats.org/officeDocument/2006/relationships/image" Target="../media/image572.png"/><Relationship Id="rId39" Type="http://schemas.openxmlformats.org/officeDocument/2006/relationships/image" Target="../media/image573.png"/><Relationship Id="rId40" Type="http://schemas.openxmlformats.org/officeDocument/2006/relationships/image" Target="../media/image57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5.png"/><Relationship Id="rId3" Type="http://schemas.openxmlformats.org/officeDocument/2006/relationships/image" Target="../media/image576.png"/><Relationship Id="rId4" Type="http://schemas.openxmlformats.org/officeDocument/2006/relationships/image" Target="../media/image577.png"/><Relationship Id="rId5" Type="http://schemas.openxmlformats.org/officeDocument/2006/relationships/image" Target="../media/image578.png"/><Relationship Id="rId6" Type="http://schemas.openxmlformats.org/officeDocument/2006/relationships/image" Target="../media/image579.png"/><Relationship Id="rId7" Type="http://schemas.openxmlformats.org/officeDocument/2006/relationships/image" Target="../media/image580.png"/><Relationship Id="rId8" Type="http://schemas.openxmlformats.org/officeDocument/2006/relationships/image" Target="../media/image581.png"/><Relationship Id="rId9" Type="http://schemas.openxmlformats.org/officeDocument/2006/relationships/image" Target="../media/image582.png"/><Relationship Id="rId10" Type="http://schemas.openxmlformats.org/officeDocument/2006/relationships/image" Target="../media/image583.png"/><Relationship Id="rId11" Type="http://schemas.openxmlformats.org/officeDocument/2006/relationships/image" Target="../media/image584.png"/><Relationship Id="rId12" Type="http://schemas.openxmlformats.org/officeDocument/2006/relationships/image" Target="../media/image585.png"/><Relationship Id="rId13" Type="http://schemas.openxmlformats.org/officeDocument/2006/relationships/image" Target="../media/image586.png"/><Relationship Id="rId14" Type="http://schemas.openxmlformats.org/officeDocument/2006/relationships/image" Target="../media/image587.png"/><Relationship Id="rId15" Type="http://schemas.openxmlformats.org/officeDocument/2006/relationships/image" Target="../media/image588.png"/><Relationship Id="rId16" Type="http://schemas.openxmlformats.org/officeDocument/2006/relationships/image" Target="../media/image589.png"/><Relationship Id="rId17" Type="http://schemas.openxmlformats.org/officeDocument/2006/relationships/image" Target="../media/image590.png"/><Relationship Id="rId18" Type="http://schemas.openxmlformats.org/officeDocument/2006/relationships/image" Target="../media/image591.png"/><Relationship Id="rId19" Type="http://schemas.openxmlformats.org/officeDocument/2006/relationships/image" Target="../media/image592.png"/><Relationship Id="rId20" Type="http://schemas.openxmlformats.org/officeDocument/2006/relationships/image" Target="../media/image593.png"/><Relationship Id="rId21" Type="http://schemas.openxmlformats.org/officeDocument/2006/relationships/image" Target="../media/image594.png"/><Relationship Id="rId22" Type="http://schemas.openxmlformats.org/officeDocument/2006/relationships/image" Target="../media/image595.png"/><Relationship Id="rId23" Type="http://schemas.openxmlformats.org/officeDocument/2006/relationships/image" Target="../media/image596.png"/><Relationship Id="rId24" Type="http://schemas.openxmlformats.org/officeDocument/2006/relationships/image" Target="../media/image597.png"/><Relationship Id="rId25" Type="http://schemas.openxmlformats.org/officeDocument/2006/relationships/image" Target="../media/image598.png"/><Relationship Id="rId26" Type="http://schemas.openxmlformats.org/officeDocument/2006/relationships/image" Target="../media/image599.png"/><Relationship Id="rId27" Type="http://schemas.openxmlformats.org/officeDocument/2006/relationships/image" Target="../media/image600.png"/><Relationship Id="rId28" Type="http://schemas.openxmlformats.org/officeDocument/2006/relationships/image" Target="../media/image601.png"/><Relationship Id="rId29" Type="http://schemas.openxmlformats.org/officeDocument/2006/relationships/image" Target="../media/image602.png"/><Relationship Id="rId30" Type="http://schemas.openxmlformats.org/officeDocument/2006/relationships/image" Target="../media/image603.png"/><Relationship Id="rId31" Type="http://schemas.openxmlformats.org/officeDocument/2006/relationships/image" Target="../media/image604.png"/><Relationship Id="rId32" Type="http://schemas.openxmlformats.org/officeDocument/2006/relationships/image" Target="../media/image605.png"/><Relationship Id="rId33" Type="http://schemas.openxmlformats.org/officeDocument/2006/relationships/image" Target="../media/image606.png"/><Relationship Id="rId34" Type="http://schemas.openxmlformats.org/officeDocument/2006/relationships/image" Target="../media/image607.png"/><Relationship Id="rId35" Type="http://schemas.openxmlformats.org/officeDocument/2006/relationships/image" Target="../media/image608.png"/><Relationship Id="rId36" Type="http://schemas.openxmlformats.org/officeDocument/2006/relationships/image" Target="../media/image609.png"/><Relationship Id="rId37" Type="http://schemas.openxmlformats.org/officeDocument/2006/relationships/image" Target="../media/image610.png"/><Relationship Id="rId38" Type="http://schemas.openxmlformats.org/officeDocument/2006/relationships/image" Target="../media/image611.png"/><Relationship Id="rId39" Type="http://schemas.openxmlformats.org/officeDocument/2006/relationships/image" Target="../media/image612.png"/><Relationship Id="rId40" Type="http://schemas.openxmlformats.org/officeDocument/2006/relationships/image" Target="../media/image61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4.png"/><Relationship Id="rId3" Type="http://schemas.openxmlformats.org/officeDocument/2006/relationships/image" Target="../media/image615.png"/><Relationship Id="rId4" Type="http://schemas.openxmlformats.org/officeDocument/2006/relationships/image" Target="../media/image616.png"/><Relationship Id="rId5" Type="http://schemas.openxmlformats.org/officeDocument/2006/relationships/image" Target="../media/image617.png"/><Relationship Id="rId6" Type="http://schemas.openxmlformats.org/officeDocument/2006/relationships/image" Target="../media/image618.png"/><Relationship Id="rId7" Type="http://schemas.openxmlformats.org/officeDocument/2006/relationships/image" Target="../media/image619.png"/><Relationship Id="rId8" Type="http://schemas.openxmlformats.org/officeDocument/2006/relationships/image" Target="../media/image620.png"/><Relationship Id="rId9" Type="http://schemas.openxmlformats.org/officeDocument/2006/relationships/image" Target="../media/image621.png"/><Relationship Id="rId10" Type="http://schemas.openxmlformats.org/officeDocument/2006/relationships/image" Target="../media/image622.png"/><Relationship Id="rId11" Type="http://schemas.openxmlformats.org/officeDocument/2006/relationships/image" Target="../media/image623.png"/><Relationship Id="rId12" Type="http://schemas.openxmlformats.org/officeDocument/2006/relationships/image" Target="../media/image624.png"/><Relationship Id="rId13" Type="http://schemas.openxmlformats.org/officeDocument/2006/relationships/image" Target="../media/image625.png"/><Relationship Id="rId14" Type="http://schemas.openxmlformats.org/officeDocument/2006/relationships/image" Target="../media/image626.png"/><Relationship Id="rId15" Type="http://schemas.openxmlformats.org/officeDocument/2006/relationships/image" Target="../media/image627.png"/><Relationship Id="rId16" Type="http://schemas.openxmlformats.org/officeDocument/2006/relationships/image" Target="../media/image628.png"/><Relationship Id="rId17" Type="http://schemas.openxmlformats.org/officeDocument/2006/relationships/image" Target="../media/image629.png"/><Relationship Id="rId18" Type="http://schemas.openxmlformats.org/officeDocument/2006/relationships/image" Target="../media/image630.png"/><Relationship Id="rId19" Type="http://schemas.openxmlformats.org/officeDocument/2006/relationships/image" Target="../media/image631.png"/><Relationship Id="rId20" Type="http://schemas.openxmlformats.org/officeDocument/2006/relationships/image" Target="../media/image632.png"/><Relationship Id="rId21" Type="http://schemas.openxmlformats.org/officeDocument/2006/relationships/image" Target="../media/image633.png"/><Relationship Id="rId22" Type="http://schemas.openxmlformats.org/officeDocument/2006/relationships/image" Target="../media/image634.png"/><Relationship Id="rId23" Type="http://schemas.openxmlformats.org/officeDocument/2006/relationships/image" Target="../media/image635.png"/><Relationship Id="rId24" Type="http://schemas.openxmlformats.org/officeDocument/2006/relationships/image" Target="../media/image636.png"/><Relationship Id="rId25" Type="http://schemas.openxmlformats.org/officeDocument/2006/relationships/image" Target="../media/image637.png"/><Relationship Id="rId26" Type="http://schemas.openxmlformats.org/officeDocument/2006/relationships/image" Target="../media/image638.png"/><Relationship Id="rId27" Type="http://schemas.openxmlformats.org/officeDocument/2006/relationships/image" Target="../media/image639.png"/><Relationship Id="rId28" Type="http://schemas.openxmlformats.org/officeDocument/2006/relationships/image" Target="../media/image640.png"/><Relationship Id="rId29" Type="http://schemas.openxmlformats.org/officeDocument/2006/relationships/image" Target="../media/image641.png"/><Relationship Id="rId30" Type="http://schemas.openxmlformats.org/officeDocument/2006/relationships/image" Target="../media/image642.png"/><Relationship Id="rId31" Type="http://schemas.openxmlformats.org/officeDocument/2006/relationships/image" Target="../media/image643.png"/><Relationship Id="rId32" Type="http://schemas.openxmlformats.org/officeDocument/2006/relationships/image" Target="../media/image644.png"/><Relationship Id="rId33" Type="http://schemas.openxmlformats.org/officeDocument/2006/relationships/image" Target="../media/image645.png"/><Relationship Id="rId34" Type="http://schemas.openxmlformats.org/officeDocument/2006/relationships/image" Target="../media/image646.png"/><Relationship Id="rId35" Type="http://schemas.openxmlformats.org/officeDocument/2006/relationships/image" Target="../media/image647.png"/><Relationship Id="rId36" Type="http://schemas.openxmlformats.org/officeDocument/2006/relationships/image" Target="../media/image648.png"/><Relationship Id="rId37" Type="http://schemas.openxmlformats.org/officeDocument/2006/relationships/image" Target="../media/image649.png"/><Relationship Id="rId38" Type="http://schemas.openxmlformats.org/officeDocument/2006/relationships/image" Target="../media/image650.png"/><Relationship Id="rId39" Type="http://schemas.openxmlformats.org/officeDocument/2006/relationships/image" Target="../media/image65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26" Type="http://schemas.openxmlformats.org/officeDocument/2006/relationships/image" Target="../media/image65.png"/><Relationship Id="rId27" Type="http://schemas.openxmlformats.org/officeDocument/2006/relationships/image" Target="../media/image66.png"/><Relationship Id="rId28" Type="http://schemas.openxmlformats.org/officeDocument/2006/relationships/image" Target="../media/image67.png"/><Relationship Id="rId29" Type="http://schemas.openxmlformats.org/officeDocument/2006/relationships/image" Target="../media/image68.png"/><Relationship Id="rId30" Type="http://schemas.openxmlformats.org/officeDocument/2006/relationships/image" Target="../media/image69.png"/><Relationship Id="rId31" Type="http://schemas.openxmlformats.org/officeDocument/2006/relationships/image" Target="../media/image70.png"/><Relationship Id="rId32" Type="http://schemas.openxmlformats.org/officeDocument/2006/relationships/image" Target="../media/image71.png"/><Relationship Id="rId33" Type="http://schemas.openxmlformats.org/officeDocument/2006/relationships/image" Target="../media/image72.png"/><Relationship Id="rId34" Type="http://schemas.openxmlformats.org/officeDocument/2006/relationships/image" Target="../media/image73.png"/><Relationship Id="rId35" Type="http://schemas.openxmlformats.org/officeDocument/2006/relationships/image" Target="../media/image74.png"/><Relationship Id="rId36" Type="http://schemas.openxmlformats.org/officeDocument/2006/relationships/image" Target="../media/image75.png"/><Relationship Id="rId37" Type="http://schemas.openxmlformats.org/officeDocument/2006/relationships/image" Target="../media/image76.png"/><Relationship Id="rId38" Type="http://schemas.openxmlformats.org/officeDocument/2006/relationships/image" Target="../media/image77.png"/><Relationship Id="rId39" Type="http://schemas.openxmlformats.org/officeDocument/2006/relationships/image" Target="../media/image78.png"/><Relationship Id="rId40" Type="http://schemas.openxmlformats.org/officeDocument/2006/relationships/image" Target="../media/image79.png"/><Relationship Id="rId41" Type="http://schemas.openxmlformats.org/officeDocument/2006/relationships/image" Target="../media/image80.png"/><Relationship Id="rId42" Type="http://schemas.openxmlformats.org/officeDocument/2006/relationships/image" Target="../media/image81.png"/><Relationship Id="rId43" Type="http://schemas.openxmlformats.org/officeDocument/2006/relationships/image" Target="../media/image82.png"/><Relationship Id="rId44" Type="http://schemas.openxmlformats.org/officeDocument/2006/relationships/image" Target="../media/image83.png"/><Relationship Id="rId45" Type="http://schemas.openxmlformats.org/officeDocument/2006/relationships/image" Target="../media/image84.png"/><Relationship Id="rId46" Type="http://schemas.openxmlformats.org/officeDocument/2006/relationships/image" Target="../media/image85.png"/><Relationship Id="rId47" Type="http://schemas.openxmlformats.org/officeDocument/2006/relationships/image" Target="../media/image86.png"/><Relationship Id="rId48" Type="http://schemas.openxmlformats.org/officeDocument/2006/relationships/image" Target="../media/image87.png"/><Relationship Id="rId49" Type="http://schemas.openxmlformats.org/officeDocument/2006/relationships/image" Target="../media/image88.png"/><Relationship Id="rId50" Type="http://schemas.openxmlformats.org/officeDocument/2006/relationships/image" Target="../media/image89.png"/><Relationship Id="rId51" Type="http://schemas.openxmlformats.org/officeDocument/2006/relationships/image" Target="../media/image90.png"/><Relationship Id="rId52" Type="http://schemas.openxmlformats.org/officeDocument/2006/relationships/image" Target="../media/image91.png"/><Relationship Id="rId53" Type="http://schemas.openxmlformats.org/officeDocument/2006/relationships/image" Target="../media/image92.png"/><Relationship Id="rId54" Type="http://schemas.openxmlformats.org/officeDocument/2006/relationships/image" Target="../media/image93.png"/><Relationship Id="rId55" Type="http://schemas.openxmlformats.org/officeDocument/2006/relationships/image" Target="../media/image94.png"/><Relationship Id="rId56" Type="http://schemas.openxmlformats.org/officeDocument/2006/relationships/image" Target="../media/image95.png"/><Relationship Id="rId57" Type="http://schemas.openxmlformats.org/officeDocument/2006/relationships/image" Target="../media/image96.png"/><Relationship Id="rId58" Type="http://schemas.openxmlformats.org/officeDocument/2006/relationships/image" Target="../media/image97.png"/><Relationship Id="rId59" Type="http://schemas.openxmlformats.org/officeDocument/2006/relationships/image" Target="../media/image98.png"/><Relationship Id="rId60" Type="http://schemas.openxmlformats.org/officeDocument/2006/relationships/image" Target="../media/image99.png"/><Relationship Id="rId61" Type="http://schemas.openxmlformats.org/officeDocument/2006/relationships/image" Target="../media/image100.png"/><Relationship Id="rId62" Type="http://schemas.openxmlformats.org/officeDocument/2006/relationships/image" Target="../media/image101.png"/><Relationship Id="rId63" Type="http://schemas.openxmlformats.org/officeDocument/2006/relationships/image" Target="../media/image102.png"/><Relationship Id="rId64" Type="http://schemas.openxmlformats.org/officeDocument/2006/relationships/image" Target="../media/image10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Relationship Id="rId21" Type="http://schemas.openxmlformats.org/officeDocument/2006/relationships/image" Target="../media/image123.png"/><Relationship Id="rId22" Type="http://schemas.openxmlformats.org/officeDocument/2006/relationships/image" Target="../media/image124.png"/><Relationship Id="rId23" Type="http://schemas.openxmlformats.org/officeDocument/2006/relationships/image" Target="../media/image125.png"/><Relationship Id="rId24" Type="http://schemas.openxmlformats.org/officeDocument/2006/relationships/image" Target="../media/image126.png"/><Relationship Id="rId25" Type="http://schemas.openxmlformats.org/officeDocument/2006/relationships/image" Target="../media/image127.png"/><Relationship Id="rId26" Type="http://schemas.openxmlformats.org/officeDocument/2006/relationships/image" Target="../media/image128.png"/><Relationship Id="rId27" Type="http://schemas.openxmlformats.org/officeDocument/2006/relationships/image" Target="../media/image129.png"/><Relationship Id="rId28" Type="http://schemas.openxmlformats.org/officeDocument/2006/relationships/image" Target="../media/image130.png"/><Relationship Id="rId29" Type="http://schemas.openxmlformats.org/officeDocument/2006/relationships/image" Target="../media/image131.png"/><Relationship Id="rId30" Type="http://schemas.openxmlformats.org/officeDocument/2006/relationships/image" Target="../media/image132.png"/><Relationship Id="rId31" Type="http://schemas.openxmlformats.org/officeDocument/2006/relationships/image" Target="../media/image133.png"/><Relationship Id="rId32" Type="http://schemas.openxmlformats.org/officeDocument/2006/relationships/image" Target="../media/image134.png"/><Relationship Id="rId33" Type="http://schemas.openxmlformats.org/officeDocument/2006/relationships/image" Target="../media/image135.png"/><Relationship Id="rId34" Type="http://schemas.openxmlformats.org/officeDocument/2006/relationships/image" Target="../media/image136.png"/><Relationship Id="rId35" Type="http://schemas.openxmlformats.org/officeDocument/2006/relationships/image" Target="../media/image137.png"/><Relationship Id="rId36" Type="http://schemas.openxmlformats.org/officeDocument/2006/relationships/image" Target="../media/image138.png"/><Relationship Id="rId37" Type="http://schemas.openxmlformats.org/officeDocument/2006/relationships/image" Target="../media/image139.png"/><Relationship Id="rId38" Type="http://schemas.openxmlformats.org/officeDocument/2006/relationships/image" Target="../media/image140.png"/><Relationship Id="rId39" Type="http://schemas.openxmlformats.org/officeDocument/2006/relationships/image" Target="../media/image141.png"/><Relationship Id="rId40" Type="http://schemas.openxmlformats.org/officeDocument/2006/relationships/image" Target="../media/image142.png"/><Relationship Id="rId41" Type="http://schemas.openxmlformats.org/officeDocument/2006/relationships/image" Target="../media/image1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6.png"/><Relationship Id="rId15" Type="http://schemas.openxmlformats.org/officeDocument/2006/relationships/image" Target="../media/image157.png"/><Relationship Id="rId16" Type="http://schemas.openxmlformats.org/officeDocument/2006/relationships/image" Target="../media/image158.png"/><Relationship Id="rId17" Type="http://schemas.openxmlformats.org/officeDocument/2006/relationships/image" Target="../media/image159.png"/><Relationship Id="rId18" Type="http://schemas.openxmlformats.org/officeDocument/2006/relationships/image" Target="../media/image160.png"/><Relationship Id="rId19" Type="http://schemas.openxmlformats.org/officeDocument/2006/relationships/image" Target="../media/image161.png"/><Relationship Id="rId20" Type="http://schemas.openxmlformats.org/officeDocument/2006/relationships/image" Target="../media/image162.png"/><Relationship Id="rId21" Type="http://schemas.openxmlformats.org/officeDocument/2006/relationships/image" Target="../media/image163.png"/><Relationship Id="rId22" Type="http://schemas.openxmlformats.org/officeDocument/2006/relationships/image" Target="../media/image164.png"/><Relationship Id="rId23" Type="http://schemas.openxmlformats.org/officeDocument/2006/relationships/image" Target="../media/image165.png"/><Relationship Id="rId24" Type="http://schemas.openxmlformats.org/officeDocument/2006/relationships/image" Target="../media/image166.png"/><Relationship Id="rId25" Type="http://schemas.openxmlformats.org/officeDocument/2006/relationships/image" Target="../media/image167.png"/><Relationship Id="rId26" Type="http://schemas.openxmlformats.org/officeDocument/2006/relationships/image" Target="../media/image168.png"/><Relationship Id="rId27" Type="http://schemas.openxmlformats.org/officeDocument/2006/relationships/image" Target="../media/image169.png"/><Relationship Id="rId28" Type="http://schemas.openxmlformats.org/officeDocument/2006/relationships/image" Target="../media/image170.png"/><Relationship Id="rId29" Type="http://schemas.openxmlformats.org/officeDocument/2006/relationships/image" Target="../media/image171.png"/><Relationship Id="rId30" Type="http://schemas.openxmlformats.org/officeDocument/2006/relationships/image" Target="../media/image172.png"/><Relationship Id="rId31" Type="http://schemas.openxmlformats.org/officeDocument/2006/relationships/image" Target="../media/image173.png"/><Relationship Id="rId32" Type="http://schemas.openxmlformats.org/officeDocument/2006/relationships/image" Target="../media/image174.png"/><Relationship Id="rId33" Type="http://schemas.openxmlformats.org/officeDocument/2006/relationships/image" Target="../media/image175.png"/><Relationship Id="rId34" Type="http://schemas.openxmlformats.org/officeDocument/2006/relationships/image" Target="../media/image176.png"/><Relationship Id="rId35" Type="http://schemas.openxmlformats.org/officeDocument/2006/relationships/image" Target="../media/image177.png"/><Relationship Id="rId36" Type="http://schemas.openxmlformats.org/officeDocument/2006/relationships/image" Target="../media/image178.png"/><Relationship Id="rId37" Type="http://schemas.openxmlformats.org/officeDocument/2006/relationships/image" Target="../media/image179.png"/><Relationship Id="rId38" Type="http://schemas.openxmlformats.org/officeDocument/2006/relationships/image" Target="../media/image180.png"/><Relationship Id="rId39" Type="http://schemas.openxmlformats.org/officeDocument/2006/relationships/image" Target="../media/image181.png"/><Relationship Id="rId40" Type="http://schemas.openxmlformats.org/officeDocument/2006/relationships/image" Target="../media/image182.png"/><Relationship Id="rId41" Type="http://schemas.openxmlformats.org/officeDocument/2006/relationships/image" Target="../media/image183.png"/><Relationship Id="rId42" Type="http://schemas.openxmlformats.org/officeDocument/2006/relationships/image" Target="../media/image18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3" Type="http://schemas.openxmlformats.org/officeDocument/2006/relationships/image" Target="../media/image196.png"/><Relationship Id="rId14" Type="http://schemas.openxmlformats.org/officeDocument/2006/relationships/image" Target="../media/image197.png"/><Relationship Id="rId15" Type="http://schemas.openxmlformats.org/officeDocument/2006/relationships/image" Target="../media/image198.png"/><Relationship Id="rId16" Type="http://schemas.openxmlformats.org/officeDocument/2006/relationships/image" Target="../media/image199.png"/><Relationship Id="rId17" Type="http://schemas.openxmlformats.org/officeDocument/2006/relationships/image" Target="../media/image200.png"/><Relationship Id="rId18" Type="http://schemas.openxmlformats.org/officeDocument/2006/relationships/image" Target="../media/image201.png"/><Relationship Id="rId19" Type="http://schemas.openxmlformats.org/officeDocument/2006/relationships/image" Target="../media/image202.png"/><Relationship Id="rId20" Type="http://schemas.openxmlformats.org/officeDocument/2006/relationships/image" Target="../media/image203.png"/><Relationship Id="rId21" Type="http://schemas.openxmlformats.org/officeDocument/2006/relationships/image" Target="../media/image204.png"/><Relationship Id="rId22" Type="http://schemas.openxmlformats.org/officeDocument/2006/relationships/image" Target="../media/image205.png"/><Relationship Id="rId23" Type="http://schemas.openxmlformats.org/officeDocument/2006/relationships/image" Target="../media/image206.png"/><Relationship Id="rId24" Type="http://schemas.openxmlformats.org/officeDocument/2006/relationships/image" Target="../media/image207.png"/><Relationship Id="rId25" Type="http://schemas.openxmlformats.org/officeDocument/2006/relationships/image" Target="../media/image208.png"/><Relationship Id="rId26" Type="http://schemas.openxmlformats.org/officeDocument/2006/relationships/image" Target="../media/image209.png"/><Relationship Id="rId27" Type="http://schemas.openxmlformats.org/officeDocument/2006/relationships/image" Target="../media/image210.png"/><Relationship Id="rId28" Type="http://schemas.openxmlformats.org/officeDocument/2006/relationships/image" Target="../media/image211.png"/><Relationship Id="rId29" Type="http://schemas.openxmlformats.org/officeDocument/2006/relationships/image" Target="../media/image212.png"/><Relationship Id="rId30" Type="http://schemas.openxmlformats.org/officeDocument/2006/relationships/image" Target="../media/image213.png"/><Relationship Id="rId31" Type="http://schemas.openxmlformats.org/officeDocument/2006/relationships/image" Target="../media/image214.png"/><Relationship Id="rId32" Type="http://schemas.openxmlformats.org/officeDocument/2006/relationships/image" Target="../media/image215.png"/><Relationship Id="rId33" Type="http://schemas.openxmlformats.org/officeDocument/2006/relationships/image" Target="../media/image216.png"/><Relationship Id="rId34" Type="http://schemas.openxmlformats.org/officeDocument/2006/relationships/image" Target="../media/image217.png"/><Relationship Id="rId35" Type="http://schemas.openxmlformats.org/officeDocument/2006/relationships/image" Target="../media/image218.png"/><Relationship Id="rId36" Type="http://schemas.openxmlformats.org/officeDocument/2006/relationships/image" Target="../media/image219.png"/><Relationship Id="rId37" Type="http://schemas.openxmlformats.org/officeDocument/2006/relationships/image" Target="../media/image220.png"/><Relationship Id="rId38" Type="http://schemas.openxmlformats.org/officeDocument/2006/relationships/image" Target="../media/image221.png"/><Relationship Id="rId39" Type="http://schemas.openxmlformats.org/officeDocument/2006/relationships/image" Target="../media/image222.png"/><Relationship Id="rId40" Type="http://schemas.openxmlformats.org/officeDocument/2006/relationships/image" Target="../media/image2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Relationship Id="rId9" Type="http://schemas.openxmlformats.org/officeDocument/2006/relationships/image" Target="../media/image231.png"/><Relationship Id="rId10" Type="http://schemas.openxmlformats.org/officeDocument/2006/relationships/image" Target="../media/image232.png"/><Relationship Id="rId11" Type="http://schemas.openxmlformats.org/officeDocument/2006/relationships/image" Target="../media/image233.png"/><Relationship Id="rId12" Type="http://schemas.openxmlformats.org/officeDocument/2006/relationships/image" Target="../media/image234.png"/><Relationship Id="rId13" Type="http://schemas.openxmlformats.org/officeDocument/2006/relationships/image" Target="../media/image235.png"/><Relationship Id="rId14" Type="http://schemas.openxmlformats.org/officeDocument/2006/relationships/image" Target="../media/image236.png"/><Relationship Id="rId15" Type="http://schemas.openxmlformats.org/officeDocument/2006/relationships/image" Target="../media/image237.png"/><Relationship Id="rId16" Type="http://schemas.openxmlformats.org/officeDocument/2006/relationships/image" Target="../media/image238.png"/><Relationship Id="rId17" Type="http://schemas.openxmlformats.org/officeDocument/2006/relationships/image" Target="../media/image239.png"/><Relationship Id="rId18" Type="http://schemas.openxmlformats.org/officeDocument/2006/relationships/image" Target="../media/image240.png"/><Relationship Id="rId19" Type="http://schemas.openxmlformats.org/officeDocument/2006/relationships/image" Target="../media/image241.png"/><Relationship Id="rId20" Type="http://schemas.openxmlformats.org/officeDocument/2006/relationships/image" Target="../media/image242.png"/><Relationship Id="rId21" Type="http://schemas.openxmlformats.org/officeDocument/2006/relationships/image" Target="../media/image243.png"/><Relationship Id="rId22" Type="http://schemas.openxmlformats.org/officeDocument/2006/relationships/image" Target="../media/image244.png"/><Relationship Id="rId23" Type="http://schemas.openxmlformats.org/officeDocument/2006/relationships/image" Target="../media/image245.png"/><Relationship Id="rId24" Type="http://schemas.openxmlformats.org/officeDocument/2006/relationships/image" Target="../media/image246.png"/><Relationship Id="rId25" Type="http://schemas.openxmlformats.org/officeDocument/2006/relationships/image" Target="../media/image247.png"/><Relationship Id="rId26" Type="http://schemas.openxmlformats.org/officeDocument/2006/relationships/image" Target="../media/image248.png"/><Relationship Id="rId27" Type="http://schemas.openxmlformats.org/officeDocument/2006/relationships/image" Target="../media/image249.png"/><Relationship Id="rId28" Type="http://schemas.openxmlformats.org/officeDocument/2006/relationships/image" Target="../media/image250.png"/><Relationship Id="rId29" Type="http://schemas.openxmlformats.org/officeDocument/2006/relationships/image" Target="../media/image251.png"/><Relationship Id="rId30" Type="http://schemas.openxmlformats.org/officeDocument/2006/relationships/image" Target="../media/image252.png"/><Relationship Id="rId31" Type="http://schemas.openxmlformats.org/officeDocument/2006/relationships/image" Target="../media/image253.png"/><Relationship Id="rId32" Type="http://schemas.openxmlformats.org/officeDocument/2006/relationships/image" Target="../media/image254.png"/><Relationship Id="rId33" Type="http://schemas.openxmlformats.org/officeDocument/2006/relationships/image" Target="../media/image255.png"/><Relationship Id="rId34" Type="http://schemas.openxmlformats.org/officeDocument/2006/relationships/image" Target="../media/image256.png"/><Relationship Id="rId35" Type="http://schemas.openxmlformats.org/officeDocument/2006/relationships/image" Target="../media/image257.png"/><Relationship Id="rId36" Type="http://schemas.openxmlformats.org/officeDocument/2006/relationships/image" Target="../media/image258.png"/><Relationship Id="rId37" Type="http://schemas.openxmlformats.org/officeDocument/2006/relationships/image" Target="../media/image259.png"/><Relationship Id="rId38" Type="http://schemas.openxmlformats.org/officeDocument/2006/relationships/image" Target="../media/image260.png"/><Relationship Id="rId39" Type="http://schemas.openxmlformats.org/officeDocument/2006/relationships/image" Target="../media/image261.png"/><Relationship Id="rId40" Type="http://schemas.openxmlformats.org/officeDocument/2006/relationships/image" Target="../media/image26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3.png"/><Relationship Id="rId3" Type="http://schemas.openxmlformats.org/officeDocument/2006/relationships/image" Target="../media/image264.pn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Relationship Id="rId8" Type="http://schemas.openxmlformats.org/officeDocument/2006/relationships/image" Target="../media/image269.png"/><Relationship Id="rId9" Type="http://schemas.openxmlformats.org/officeDocument/2006/relationships/image" Target="../media/image270.png"/><Relationship Id="rId10" Type="http://schemas.openxmlformats.org/officeDocument/2006/relationships/image" Target="../media/image271.png"/><Relationship Id="rId11" Type="http://schemas.openxmlformats.org/officeDocument/2006/relationships/image" Target="../media/image272.png"/><Relationship Id="rId12" Type="http://schemas.openxmlformats.org/officeDocument/2006/relationships/image" Target="../media/image273.png"/><Relationship Id="rId13" Type="http://schemas.openxmlformats.org/officeDocument/2006/relationships/image" Target="../media/image274.png"/><Relationship Id="rId14" Type="http://schemas.openxmlformats.org/officeDocument/2006/relationships/image" Target="../media/image275.png"/><Relationship Id="rId15" Type="http://schemas.openxmlformats.org/officeDocument/2006/relationships/image" Target="../media/image276.png"/><Relationship Id="rId16" Type="http://schemas.openxmlformats.org/officeDocument/2006/relationships/image" Target="../media/image277.png"/><Relationship Id="rId17" Type="http://schemas.openxmlformats.org/officeDocument/2006/relationships/image" Target="../media/image278.png"/><Relationship Id="rId18" Type="http://schemas.openxmlformats.org/officeDocument/2006/relationships/image" Target="../media/image279.png"/><Relationship Id="rId19" Type="http://schemas.openxmlformats.org/officeDocument/2006/relationships/image" Target="../media/image280.png"/><Relationship Id="rId20" Type="http://schemas.openxmlformats.org/officeDocument/2006/relationships/image" Target="../media/image281.png"/><Relationship Id="rId21" Type="http://schemas.openxmlformats.org/officeDocument/2006/relationships/image" Target="../media/image282.png"/><Relationship Id="rId22" Type="http://schemas.openxmlformats.org/officeDocument/2006/relationships/image" Target="../media/image283.png"/><Relationship Id="rId23" Type="http://schemas.openxmlformats.org/officeDocument/2006/relationships/image" Target="../media/image284.png"/><Relationship Id="rId24" Type="http://schemas.openxmlformats.org/officeDocument/2006/relationships/image" Target="../media/image285.png"/><Relationship Id="rId25" Type="http://schemas.openxmlformats.org/officeDocument/2006/relationships/image" Target="../media/image286.png"/><Relationship Id="rId26" Type="http://schemas.openxmlformats.org/officeDocument/2006/relationships/image" Target="../media/image287.png"/><Relationship Id="rId27" Type="http://schemas.openxmlformats.org/officeDocument/2006/relationships/image" Target="../media/image288.png"/><Relationship Id="rId28" Type="http://schemas.openxmlformats.org/officeDocument/2006/relationships/image" Target="../media/image289.png"/><Relationship Id="rId29" Type="http://schemas.openxmlformats.org/officeDocument/2006/relationships/image" Target="../media/image290.png"/><Relationship Id="rId30" Type="http://schemas.openxmlformats.org/officeDocument/2006/relationships/image" Target="../media/image291.png"/><Relationship Id="rId31" Type="http://schemas.openxmlformats.org/officeDocument/2006/relationships/image" Target="../media/image292.png"/><Relationship Id="rId32" Type="http://schemas.openxmlformats.org/officeDocument/2006/relationships/image" Target="../media/image293.png"/><Relationship Id="rId33" Type="http://schemas.openxmlformats.org/officeDocument/2006/relationships/image" Target="../media/image294.png"/><Relationship Id="rId34" Type="http://schemas.openxmlformats.org/officeDocument/2006/relationships/image" Target="../media/image295.png"/><Relationship Id="rId35" Type="http://schemas.openxmlformats.org/officeDocument/2006/relationships/image" Target="../media/image296.png"/><Relationship Id="rId36" Type="http://schemas.openxmlformats.org/officeDocument/2006/relationships/image" Target="../media/image297.png"/><Relationship Id="rId37" Type="http://schemas.openxmlformats.org/officeDocument/2006/relationships/image" Target="../media/image298.png"/><Relationship Id="rId38" Type="http://schemas.openxmlformats.org/officeDocument/2006/relationships/image" Target="../media/image299.png"/><Relationship Id="rId39" Type="http://schemas.openxmlformats.org/officeDocument/2006/relationships/image" Target="../media/image300.png"/><Relationship Id="rId40" Type="http://schemas.openxmlformats.org/officeDocument/2006/relationships/image" Target="../media/image30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2.png"/><Relationship Id="rId3" Type="http://schemas.openxmlformats.org/officeDocument/2006/relationships/image" Target="../media/image303.png"/><Relationship Id="rId4" Type="http://schemas.openxmlformats.org/officeDocument/2006/relationships/image" Target="../media/image304.png"/><Relationship Id="rId5" Type="http://schemas.openxmlformats.org/officeDocument/2006/relationships/image" Target="../media/image305.png"/><Relationship Id="rId6" Type="http://schemas.openxmlformats.org/officeDocument/2006/relationships/image" Target="../media/image306.png"/><Relationship Id="rId7" Type="http://schemas.openxmlformats.org/officeDocument/2006/relationships/image" Target="../media/image307.png"/><Relationship Id="rId8" Type="http://schemas.openxmlformats.org/officeDocument/2006/relationships/image" Target="../media/image308.png"/><Relationship Id="rId9" Type="http://schemas.openxmlformats.org/officeDocument/2006/relationships/image" Target="../media/image309.png"/><Relationship Id="rId10" Type="http://schemas.openxmlformats.org/officeDocument/2006/relationships/image" Target="../media/image310.png"/><Relationship Id="rId11" Type="http://schemas.openxmlformats.org/officeDocument/2006/relationships/image" Target="../media/image311.png"/><Relationship Id="rId12" Type="http://schemas.openxmlformats.org/officeDocument/2006/relationships/image" Target="../media/image312.png"/><Relationship Id="rId13" Type="http://schemas.openxmlformats.org/officeDocument/2006/relationships/image" Target="../media/image313.png"/><Relationship Id="rId14" Type="http://schemas.openxmlformats.org/officeDocument/2006/relationships/image" Target="../media/image314.png"/><Relationship Id="rId15" Type="http://schemas.openxmlformats.org/officeDocument/2006/relationships/image" Target="../media/image315.png"/><Relationship Id="rId16" Type="http://schemas.openxmlformats.org/officeDocument/2006/relationships/image" Target="../media/image316.png"/><Relationship Id="rId17" Type="http://schemas.openxmlformats.org/officeDocument/2006/relationships/image" Target="../media/image317.png"/><Relationship Id="rId18" Type="http://schemas.openxmlformats.org/officeDocument/2006/relationships/image" Target="../media/image318.png"/><Relationship Id="rId19" Type="http://schemas.openxmlformats.org/officeDocument/2006/relationships/image" Target="../media/image319.png"/><Relationship Id="rId20" Type="http://schemas.openxmlformats.org/officeDocument/2006/relationships/image" Target="../media/image320.png"/><Relationship Id="rId21" Type="http://schemas.openxmlformats.org/officeDocument/2006/relationships/image" Target="../media/image321.png"/><Relationship Id="rId22" Type="http://schemas.openxmlformats.org/officeDocument/2006/relationships/image" Target="../media/image322.png"/><Relationship Id="rId23" Type="http://schemas.openxmlformats.org/officeDocument/2006/relationships/image" Target="../media/image323.png"/><Relationship Id="rId24" Type="http://schemas.openxmlformats.org/officeDocument/2006/relationships/image" Target="../media/image324.png"/><Relationship Id="rId25" Type="http://schemas.openxmlformats.org/officeDocument/2006/relationships/image" Target="../media/image325.png"/><Relationship Id="rId26" Type="http://schemas.openxmlformats.org/officeDocument/2006/relationships/image" Target="../media/image326.png"/><Relationship Id="rId27" Type="http://schemas.openxmlformats.org/officeDocument/2006/relationships/image" Target="../media/image327.png"/><Relationship Id="rId28" Type="http://schemas.openxmlformats.org/officeDocument/2006/relationships/image" Target="../media/image328.png"/><Relationship Id="rId29" Type="http://schemas.openxmlformats.org/officeDocument/2006/relationships/image" Target="../media/image329.png"/><Relationship Id="rId30" Type="http://schemas.openxmlformats.org/officeDocument/2006/relationships/image" Target="../media/image330.png"/><Relationship Id="rId31" Type="http://schemas.openxmlformats.org/officeDocument/2006/relationships/image" Target="../media/image331.png"/><Relationship Id="rId32" Type="http://schemas.openxmlformats.org/officeDocument/2006/relationships/image" Target="../media/image332.png"/><Relationship Id="rId33" Type="http://schemas.openxmlformats.org/officeDocument/2006/relationships/image" Target="../media/image333.png"/><Relationship Id="rId34" Type="http://schemas.openxmlformats.org/officeDocument/2006/relationships/image" Target="../media/image334.png"/><Relationship Id="rId35" Type="http://schemas.openxmlformats.org/officeDocument/2006/relationships/image" Target="../media/image335.png"/><Relationship Id="rId36" Type="http://schemas.openxmlformats.org/officeDocument/2006/relationships/image" Target="../media/image336.png"/><Relationship Id="rId37" Type="http://schemas.openxmlformats.org/officeDocument/2006/relationships/image" Target="../media/image337.png"/><Relationship Id="rId38" Type="http://schemas.openxmlformats.org/officeDocument/2006/relationships/image" Target="../media/image338.png"/><Relationship Id="rId39" Type="http://schemas.openxmlformats.org/officeDocument/2006/relationships/image" Target="../media/image339.png"/><Relationship Id="rId40" Type="http://schemas.openxmlformats.org/officeDocument/2006/relationships/image" Target="../media/image3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1.png"/><Relationship Id="rId3" Type="http://schemas.openxmlformats.org/officeDocument/2006/relationships/image" Target="../media/image342.png"/><Relationship Id="rId4" Type="http://schemas.openxmlformats.org/officeDocument/2006/relationships/image" Target="../media/image343.png"/><Relationship Id="rId5" Type="http://schemas.openxmlformats.org/officeDocument/2006/relationships/image" Target="../media/image344.png"/><Relationship Id="rId6" Type="http://schemas.openxmlformats.org/officeDocument/2006/relationships/image" Target="../media/image345.png"/><Relationship Id="rId7" Type="http://schemas.openxmlformats.org/officeDocument/2006/relationships/image" Target="../media/image346.png"/><Relationship Id="rId8" Type="http://schemas.openxmlformats.org/officeDocument/2006/relationships/image" Target="../media/image347.png"/><Relationship Id="rId9" Type="http://schemas.openxmlformats.org/officeDocument/2006/relationships/image" Target="../media/image348.png"/><Relationship Id="rId10" Type="http://schemas.openxmlformats.org/officeDocument/2006/relationships/image" Target="../media/image349.png"/><Relationship Id="rId11" Type="http://schemas.openxmlformats.org/officeDocument/2006/relationships/image" Target="../media/image350.png"/><Relationship Id="rId12" Type="http://schemas.openxmlformats.org/officeDocument/2006/relationships/image" Target="../media/image351.png"/><Relationship Id="rId13" Type="http://schemas.openxmlformats.org/officeDocument/2006/relationships/image" Target="../media/image352.png"/><Relationship Id="rId14" Type="http://schemas.openxmlformats.org/officeDocument/2006/relationships/image" Target="../media/image353.png"/><Relationship Id="rId15" Type="http://schemas.openxmlformats.org/officeDocument/2006/relationships/image" Target="../media/image354.png"/><Relationship Id="rId16" Type="http://schemas.openxmlformats.org/officeDocument/2006/relationships/image" Target="../media/image355.png"/><Relationship Id="rId17" Type="http://schemas.openxmlformats.org/officeDocument/2006/relationships/image" Target="../media/image356.png"/><Relationship Id="rId18" Type="http://schemas.openxmlformats.org/officeDocument/2006/relationships/image" Target="../media/image357.png"/><Relationship Id="rId19" Type="http://schemas.openxmlformats.org/officeDocument/2006/relationships/image" Target="../media/image358.png"/><Relationship Id="rId20" Type="http://schemas.openxmlformats.org/officeDocument/2006/relationships/image" Target="../media/image359.png"/><Relationship Id="rId21" Type="http://schemas.openxmlformats.org/officeDocument/2006/relationships/image" Target="../media/image360.png"/><Relationship Id="rId22" Type="http://schemas.openxmlformats.org/officeDocument/2006/relationships/image" Target="../media/image361.png"/><Relationship Id="rId23" Type="http://schemas.openxmlformats.org/officeDocument/2006/relationships/image" Target="../media/image362.png"/><Relationship Id="rId24" Type="http://schemas.openxmlformats.org/officeDocument/2006/relationships/image" Target="../media/image363.png"/><Relationship Id="rId25" Type="http://schemas.openxmlformats.org/officeDocument/2006/relationships/image" Target="../media/image364.png"/><Relationship Id="rId26" Type="http://schemas.openxmlformats.org/officeDocument/2006/relationships/image" Target="../media/image365.png"/><Relationship Id="rId27" Type="http://schemas.openxmlformats.org/officeDocument/2006/relationships/image" Target="../media/image366.png"/><Relationship Id="rId28" Type="http://schemas.openxmlformats.org/officeDocument/2006/relationships/image" Target="../media/image367.png"/><Relationship Id="rId29" Type="http://schemas.openxmlformats.org/officeDocument/2006/relationships/image" Target="../media/image368.png"/><Relationship Id="rId30" Type="http://schemas.openxmlformats.org/officeDocument/2006/relationships/image" Target="../media/image369.png"/><Relationship Id="rId31" Type="http://schemas.openxmlformats.org/officeDocument/2006/relationships/image" Target="../media/image370.png"/><Relationship Id="rId32" Type="http://schemas.openxmlformats.org/officeDocument/2006/relationships/image" Target="../media/image371.png"/><Relationship Id="rId33" Type="http://schemas.openxmlformats.org/officeDocument/2006/relationships/image" Target="../media/image372.png"/><Relationship Id="rId34" Type="http://schemas.openxmlformats.org/officeDocument/2006/relationships/image" Target="../media/image373.png"/><Relationship Id="rId35" Type="http://schemas.openxmlformats.org/officeDocument/2006/relationships/image" Target="../media/image374.png"/><Relationship Id="rId36" Type="http://schemas.openxmlformats.org/officeDocument/2006/relationships/image" Target="../media/image375.png"/><Relationship Id="rId37" Type="http://schemas.openxmlformats.org/officeDocument/2006/relationships/image" Target="../media/image376.png"/><Relationship Id="rId38" Type="http://schemas.openxmlformats.org/officeDocument/2006/relationships/image" Target="../media/image377.png"/><Relationship Id="rId39" Type="http://schemas.openxmlformats.org/officeDocument/2006/relationships/image" Target="../media/image378.png"/><Relationship Id="rId40" Type="http://schemas.openxmlformats.org/officeDocument/2006/relationships/image" Target="../media/image3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137" name="Object 13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71909" y="3128805"/>
            <a:ext cx="3416419" cy="2989000"/>
          </a:xfrm>
          <a:prstGeom prst="rect">
            <a:avLst/>
          </a:prstGeom>
        </p:spPr>
      </p:pic>
      <p:pic>
        <p:nvPicPr>
          <p:cNvPr id="138" name="Object 13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961677" y="795452"/>
            <a:ext cx="1378415" cy="512844"/>
          </a:xfrm>
          <a:prstGeom prst="rect">
            <a:avLst/>
          </a:prstGeom>
        </p:spPr>
      </p:pic>
      <p:pic>
        <p:nvPicPr>
          <p:cNvPr id="139" name="Object 138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82936" y="8694801"/>
            <a:ext cx="2692435" cy="457130"/>
          </a:xfrm>
          <a:prstGeom prst="rect">
            <a:avLst/>
          </a:prstGeom>
        </p:spPr>
      </p:pic>
      <p:pic>
        <p:nvPicPr>
          <p:cNvPr id="140" name="Object 13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-176490" y="3863196"/>
            <a:ext cx="10527463" cy="4682635"/>
          </a:xfrm>
          <a:prstGeom prst="rect">
            <a:avLst/>
          </a:prstGeom>
        </p:spPr>
      </p:pic>
      <p:grpSp>
        <p:nvGrpSpPr>
          <p:cNvPr id="1051" name="그룹 1051"/>
          <p:cNvGrpSpPr/>
          <p:nvPr/>
        </p:nvGrpSpPr>
        <p:grpSpPr>
          <a:xfrm>
            <a:off x="740993" y="958265"/>
            <a:ext cx="105229" cy="105229"/>
            <a:chOff x="740993" y="958265"/>
            <a:chExt cx="105229" cy="105229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2700000">
              <a:off x="740993" y="958265"/>
              <a:ext cx="105229" cy="1052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45504" y="1068664"/>
            <a:ext cx="12321162" cy="8241127"/>
            <a:chOff x="5345504" y="1068664"/>
            <a:chExt cx="12321162" cy="824112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5504" y="1068664"/>
              <a:ext cx="12321162" cy="824112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497787" y="2678476"/>
            <a:ext cx="3056258" cy="2483125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73882" y="1440057"/>
            <a:ext cx="2678706" cy="6560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8757624" y="1068664"/>
            <a:ext cx="4806161" cy="8404356"/>
            <a:chOff x="8757624" y="1068664"/>
            <a:chExt cx="4806161" cy="8404356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757624" y="1068664"/>
              <a:ext cx="4806161" cy="84043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45504" y="1068664"/>
            <a:ext cx="12321162" cy="8241127"/>
            <a:chOff x="5345504" y="1068664"/>
            <a:chExt cx="12321162" cy="824112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5504" y="1068664"/>
              <a:ext cx="12321162" cy="824112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35883" y="2665638"/>
            <a:ext cx="4719315" cy="2508811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73882" y="1440057"/>
            <a:ext cx="2678706" cy="6560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8675321" y="1221512"/>
            <a:ext cx="5201844" cy="8490547"/>
            <a:chOff x="8675321" y="1221512"/>
            <a:chExt cx="5201844" cy="8490547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675321" y="1221512"/>
              <a:ext cx="5201844" cy="84905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45504" y="1068664"/>
            <a:ext cx="12321162" cy="8241127"/>
            <a:chOff x="5345504" y="1068664"/>
            <a:chExt cx="12321162" cy="824112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5504" y="1068664"/>
              <a:ext cx="12321162" cy="824112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26359" y="2678476"/>
            <a:ext cx="3103877" cy="2473601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73882" y="1440057"/>
            <a:ext cx="2678706" cy="6560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8565162" y="1756612"/>
            <a:ext cx="5881846" cy="7813458"/>
            <a:chOff x="8565162" y="1756612"/>
            <a:chExt cx="5881846" cy="7813458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565162" y="1756612"/>
              <a:ext cx="5881846" cy="78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45504" y="1068664"/>
            <a:ext cx="12321162" cy="8241127"/>
            <a:chOff x="5345504" y="1068664"/>
            <a:chExt cx="12321162" cy="824112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5504" y="1068664"/>
              <a:ext cx="12321162" cy="824112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16835" y="2678476"/>
            <a:ext cx="4944696" cy="2483125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73882" y="1440057"/>
            <a:ext cx="2678706" cy="6560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8746909" y="1068664"/>
            <a:ext cx="5518352" cy="8807151"/>
            <a:chOff x="8746909" y="1068664"/>
            <a:chExt cx="5518352" cy="8807151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746909" y="1068664"/>
              <a:ext cx="5518352" cy="88071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45504" y="1068664"/>
            <a:ext cx="12321162" cy="8241127"/>
            <a:chOff x="5345504" y="1068664"/>
            <a:chExt cx="12321162" cy="824112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5504" y="1068664"/>
              <a:ext cx="12321162" cy="824112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488264" y="2678476"/>
            <a:ext cx="3103877" cy="2483125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73882" y="1440057"/>
            <a:ext cx="2678706" cy="6560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7893446" y="2734431"/>
            <a:ext cx="7225280" cy="4816853"/>
            <a:chOff x="7893446" y="2734431"/>
            <a:chExt cx="7225280" cy="4816853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893446" y="2734431"/>
              <a:ext cx="7225280" cy="4816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45504" y="1068664"/>
            <a:ext cx="12321162" cy="8241127"/>
            <a:chOff x="5345504" y="1068664"/>
            <a:chExt cx="12321162" cy="824112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5504" y="1068664"/>
              <a:ext cx="12321162" cy="824112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35883" y="2678476"/>
            <a:ext cx="3094353" cy="2473601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73882" y="1440057"/>
            <a:ext cx="2678706" cy="6560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9076218" y="914210"/>
            <a:ext cx="4859736" cy="8611388"/>
            <a:chOff x="9076218" y="914210"/>
            <a:chExt cx="4859736" cy="8611388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076218" y="914210"/>
              <a:ext cx="4859736" cy="86113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13238095" y="7454630"/>
            <a:ext cx="4450794" cy="2003175"/>
            <a:chOff x="13238095" y="7454630"/>
            <a:chExt cx="4450794" cy="2003175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238095" y="7454630"/>
              <a:ext cx="4450794" cy="2003175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3327048" y="8099953"/>
            <a:ext cx="2700358" cy="759873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3239511" y="6561014"/>
            <a:ext cx="4519917" cy="834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591705" y="5239249"/>
            <a:ext cx="11102549" cy="4305786"/>
            <a:chOff x="6591705" y="5239249"/>
            <a:chExt cx="11102549" cy="430578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91705" y="5239249"/>
              <a:ext cx="11102549" cy="4305786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139561" y="1901216"/>
            <a:ext cx="3407732" cy="2293808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3321112" y="5995460"/>
            <a:ext cx="707949" cy="766806"/>
          </a:xfrm>
          <a:prstGeom prst="rect">
            <a:avLst/>
          </a:prstGeom>
        </p:spPr>
      </p:pic>
      <p:pic>
        <p:nvPicPr>
          <p:cNvPr id="142" name="Object 14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819128" y="5995460"/>
            <a:ext cx="706339" cy="766806"/>
          </a:xfrm>
          <a:prstGeom prst="rect">
            <a:avLst/>
          </a:prstGeom>
        </p:spPr>
      </p:pic>
      <p:pic>
        <p:nvPicPr>
          <p:cNvPr id="143" name="Object 14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7891648" y="6602876"/>
            <a:ext cx="1630911" cy="378930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6648848" y="5142857"/>
            <a:ext cx="247009" cy="4428571"/>
            <a:chOff x="6648848" y="5142857"/>
            <a:chExt cx="247009" cy="4428571"/>
          </a:xfrm>
        </p:grpSpPr>
        <p:grpSp>
          <p:nvGrpSpPr>
            <p:cNvPr id="1053" name="그룹 1053"/>
            <p:cNvGrpSpPr/>
            <p:nvPr/>
          </p:nvGrpSpPr>
          <p:grpSpPr>
            <a:xfrm>
              <a:off x="4643476" y="7319048"/>
              <a:ext cx="4428571" cy="76190"/>
              <a:chOff x="4643476" y="7319048"/>
              <a:chExt cx="4428571" cy="76190"/>
            </a:xfrm>
          </p:grpSpPr>
          <p:pic>
            <p:nvPicPr>
              <p:cNvPr id="146" name="Object 145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 rot="-16200000">
                <a:off x="4643476" y="7319048"/>
                <a:ext cx="4428571" cy="76190"/>
              </a:xfrm>
              <a:prstGeom prst="rect">
                <a:avLst/>
              </a:prstGeom>
            </p:spPr>
          </p:pic>
        </p:grpSp>
        <p:grpSp>
          <p:nvGrpSpPr>
            <p:cNvPr id="1054" name="그룹 1054"/>
            <p:cNvGrpSpPr/>
            <p:nvPr/>
          </p:nvGrpSpPr>
          <p:grpSpPr>
            <a:xfrm>
              <a:off x="4474245" y="7317460"/>
              <a:ext cx="4425397" cy="76190"/>
              <a:chOff x="4474245" y="7317460"/>
              <a:chExt cx="4425397" cy="76190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 rot="-16200000">
                <a:off x="4474245" y="7317460"/>
                <a:ext cx="4425397" cy="76190"/>
              </a:xfrm>
              <a:prstGeom prst="rect">
                <a:avLst/>
              </a:prstGeom>
            </p:spPr>
          </p:pic>
        </p:grpSp>
      </p:grpSp>
      <p:pic>
        <p:nvPicPr>
          <p:cNvPr id="152" name="Object 15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3414095" y="6602876"/>
            <a:ext cx="1125283" cy="2514226"/>
          </a:xfrm>
          <a:prstGeom prst="rect">
            <a:avLst/>
          </a:prstGeom>
        </p:spPr>
      </p:pic>
      <p:pic>
        <p:nvPicPr>
          <p:cNvPr id="153" name="Object 15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8220087" y="6014543"/>
            <a:ext cx="755119" cy="506100"/>
          </a:xfrm>
          <a:prstGeom prst="rect">
            <a:avLst/>
          </a:prstGeom>
        </p:spPr>
      </p:pic>
      <p:pic>
        <p:nvPicPr>
          <p:cNvPr id="154" name="Object 15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3758954" y="6014543"/>
            <a:ext cx="1670700" cy="534671"/>
          </a:xfrm>
          <a:prstGeom prst="rect">
            <a:avLst/>
          </a:prstGeom>
        </p:spPr>
      </p:pic>
      <p:grpSp>
        <p:nvGrpSpPr>
          <p:cNvPr id="1055" name="그룹 1055"/>
          <p:cNvGrpSpPr/>
          <p:nvPr/>
        </p:nvGrpSpPr>
        <p:grpSpPr>
          <a:xfrm>
            <a:off x="12308176" y="5257143"/>
            <a:ext cx="247009" cy="4428571"/>
            <a:chOff x="12308176" y="5257143"/>
            <a:chExt cx="247009" cy="4428571"/>
          </a:xfrm>
        </p:grpSpPr>
        <p:grpSp>
          <p:nvGrpSpPr>
            <p:cNvPr id="1056" name="그룹 1056"/>
            <p:cNvGrpSpPr/>
            <p:nvPr/>
          </p:nvGrpSpPr>
          <p:grpSpPr>
            <a:xfrm>
              <a:off x="10302804" y="7433333"/>
              <a:ext cx="4428571" cy="76190"/>
              <a:chOff x="10302804" y="7433333"/>
              <a:chExt cx="4428571" cy="76190"/>
            </a:xfrm>
          </p:grpSpPr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 rot="-16200000">
                <a:off x="10302804" y="7433333"/>
                <a:ext cx="4428571" cy="76190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0133573" y="7431746"/>
              <a:ext cx="4425397" cy="76190"/>
              <a:chOff x="10133573" y="7431746"/>
              <a:chExt cx="4425397" cy="76190"/>
            </a:xfrm>
          </p:grpSpPr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 rot="-16200000">
                <a:off x="10133573" y="7431746"/>
                <a:ext cx="4425397" cy="76190"/>
              </a:xfrm>
              <a:prstGeom prst="rect">
                <a:avLst/>
              </a:prstGeom>
            </p:spPr>
          </p:pic>
        </p:grpSp>
      </p:grpSp>
      <p:grpSp>
        <p:nvGrpSpPr>
          <p:cNvPr id="1058" name="그룹 1058"/>
          <p:cNvGrpSpPr/>
          <p:nvPr/>
        </p:nvGrpSpPr>
        <p:grpSpPr>
          <a:xfrm>
            <a:off x="6591705" y="946380"/>
            <a:ext cx="11102549" cy="4196477"/>
            <a:chOff x="6591705" y="946380"/>
            <a:chExt cx="11102549" cy="4196477"/>
          </a:xfrm>
        </p:grpSpPr>
        <p:pic>
          <p:nvPicPr>
            <p:cNvPr id="164" name="Object 163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591705" y="946380"/>
              <a:ext cx="11102549" cy="4196477"/>
            </a:xfrm>
            <a:prstGeom prst="rect">
              <a:avLst/>
            </a:prstGeom>
          </p:spPr>
        </p:pic>
      </p:grpSp>
      <p:grpSp>
        <p:nvGrpSpPr>
          <p:cNvPr id="1059" name="그룹 1059"/>
          <p:cNvGrpSpPr/>
          <p:nvPr/>
        </p:nvGrpSpPr>
        <p:grpSpPr>
          <a:xfrm>
            <a:off x="6648848" y="817143"/>
            <a:ext cx="247009" cy="4428571"/>
            <a:chOff x="6648848" y="817143"/>
            <a:chExt cx="247009" cy="4428571"/>
          </a:xfrm>
        </p:grpSpPr>
        <p:grpSp>
          <p:nvGrpSpPr>
            <p:cNvPr id="1060" name="그룹 1060"/>
            <p:cNvGrpSpPr/>
            <p:nvPr/>
          </p:nvGrpSpPr>
          <p:grpSpPr>
            <a:xfrm>
              <a:off x="4643476" y="2993333"/>
              <a:ext cx="4428571" cy="76190"/>
              <a:chOff x="4643476" y="2993333"/>
              <a:chExt cx="4428571" cy="76190"/>
            </a:xfrm>
          </p:grpSpPr>
          <p:pic>
            <p:nvPicPr>
              <p:cNvPr id="168" name="Object 167"/>
              <p:cNvPicPr>
                <a:picLocks noChangeAspect="1"/>
              </p:cNvPicPr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 rot="-16200000">
                <a:off x="4643476" y="2993333"/>
                <a:ext cx="4428571" cy="76190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4474245" y="2991746"/>
              <a:ext cx="4425397" cy="76190"/>
              <a:chOff x="4474245" y="2991746"/>
              <a:chExt cx="4425397" cy="76190"/>
            </a:xfrm>
          </p:grpSpPr>
          <p:pic>
            <p:nvPicPr>
              <p:cNvPr id="171" name="Object 170"/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 rot="-16200000">
                <a:off x="4474245" y="2991746"/>
                <a:ext cx="4425397" cy="76190"/>
              </a:xfrm>
              <a:prstGeom prst="rect">
                <a:avLst/>
              </a:prstGeom>
            </p:spPr>
          </p:pic>
        </p:grpSp>
      </p:grpSp>
      <p:grpSp>
        <p:nvGrpSpPr>
          <p:cNvPr id="1062" name="그룹 1062"/>
          <p:cNvGrpSpPr/>
          <p:nvPr/>
        </p:nvGrpSpPr>
        <p:grpSpPr>
          <a:xfrm>
            <a:off x="12308176" y="810677"/>
            <a:ext cx="247009" cy="4428571"/>
            <a:chOff x="12308176" y="810677"/>
            <a:chExt cx="247009" cy="4428571"/>
          </a:xfrm>
        </p:grpSpPr>
        <p:grpSp>
          <p:nvGrpSpPr>
            <p:cNvPr id="1063" name="그룹 1063"/>
            <p:cNvGrpSpPr/>
            <p:nvPr/>
          </p:nvGrpSpPr>
          <p:grpSpPr>
            <a:xfrm>
              <a:off x="10302804" y="2986868"/>
              <a:ext cx="4428571" cy="76190"/>
              <a:chOff x="10302804" y="2986868"/>
              <a:chExt cx="4428571" cy="76190"/>
            </a:xfrm>
          </p:grpSpPr>
          <p:pic>
            <p:nvPicPr>
              <p:cNvPr id="176" name="Object 175"/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 rot="-16200000">
                <a:off x="10302804" y="2986868"/>
                <a:ext cx="4428571" cy="76190"/>
              </a:xfrm>
              <a:prstGeom prst="rect">
                <a:avLst/>
              </a:prstGeom>
            </p:spPr>
          </p:pic>
        </p:grpSp>
        <p:grpSp>
          <p:nvGrpSpPr>
            <p:cNvPr id="1064" name="그룹 1064"/>
            <p:cNvGrpSpPr/>
            <p:nvPr/>
          </p:nvGrpSpPr>
          <p:grpSpPr>
            <a:xfrm>
              <a:off x="10133573" y="2985281"/>
              <a:ext cx="4425397" cy="76190"/>
              <a:chOff x="10133573" y="2985281"/>
              <a:chExt cx="4425397" cy="76190"/>
            </a:xfrm>
          </p:grpSpPr>
          <p:pic>
            <p:nvPicPr>
              <p:cNvPr id="179" name="Object 178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 rot="-16200000">
                <a:off x="10133573" y="2985281"/>
                <a:ext cx="4425397" cy="76190"/>
              </a:xfrm>
              <a:prstGeom prst="rect">
                <a:avLst/>
              </a:prstGeom>
            </p:spPr>
          </p:pic>
        </p:grpSp>
      </p:grpSp>
      <p:pic>
        <p:nvPicPr>
          <p:cNvPr id="182" name="Object 181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7833875" y="1808106"/>
            <a:ext cx="661406" cy="766806"/>
          </a:xfrm>
          <a:prstGeom prst="rect">
            <a:avLst/>
          </a:prstGeom>
        </p:spPr>
      </p:pic>
      <p:pic>
        <p:nvPicPr>
          <p:cNvPr id="183" name="Object 182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8254191" y="1830539"/>
            <a:ext cx="709814" cy="616900"/>
          </a:xfrm>
          <a:prstGeom prst="rect">
            <a:avLst/>
          </a:prstGeom>
        </p:spPr>
      </p:pic>
      <p:pic>
        <p:nvPicPr>
          <p:cNvPr id="184" name="Object 183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7886426" y="2434382"/>
            <a:ext cx="927749" cy="971406"/>
          </a:xfrm>
          <a:prstGeom prst="rect">
            <a:avLst/>
          </a:prstGeom>
        </p:spPr>
      </p:pic>
      <p:pic>
        <p:nvPicPr>
          <p:cNvPr id="185" name="Object 184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13321112" y="1808106"/>
            <a:ext cx="702882" cy="766806"/>
          </a:xfrm>
          <a:prstGeom prst="rect">
            <a:avLst/>
          </a:prstGeom>
        </p:spPr>
      </p:pic>
      <p:pic>
        <p:nvPicPr>
          <p:cNvPr id="186" name="Object 185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13758954" y="1827189"/>
            <a:ext cx="1236766" cy="616900"/>
          </a:xfrm>
          <a:prstGeom prst="rect">
            <a:avLst/>
          </a:prstGeom>
        </p:spPr>
      </p:pic>
      <p:pic>
        <p:nvPicPr>
          <p:cNvPr id="187" name="Object 186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13378858" y="2691515"/>
            <a:ext cx="2220178" cy="378930"/>
          </a:xfrm>
          <a:prstGeom prst="rect">
            <a:avLst/>
          </a:prstGeom>
        </p:spPr>
      </p:pic>
      <p:grpSp>
        <p:nvGrpSpPr>
          <p:cNvPr id="1065" name="그룹 1065"/>
          <p:cNvGrpSpPr/>
          <p:nvPr/>
        </p:nvGrpSpPr>
        <p:grpSpPr>
          <a:xfrm>
            <a:off x="6847099" y="5020613"/>
            <a:ext cx="5521003" cy="307941"/>
            <a:chOff x="6847099" y="5020613"/>
            <a:chExt cx="5521003" cy="307941"/>
          </a:xfrm>
        </p:grpSpPr>
        <p:grpSp>
          <p:nvGrpSpPr>
            <p:cNvPr id="1066" name="그룹 1066"/>
            <p:cNvGrpSpPr/>
            <p:nvPr/>
          </p:nvGrpSpPr>
          <p:grpSpPr>
            <a:xfrm>
              <a:off x="6847099" y="5233569"/>
              <a:ext cx="5521003" cy="94985"/>
              <a:chOff x="6847099" y="5233569"/>
              <a:chExt cx="5521003" cy="94985"/>
            </a:xfrm>
          </p:grpSpPr>
          <p:pic>
            <p:nvPicPr>
              <p:cNvPr id="190" name="Object 189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 rot="-10800000">
                <a:off x="6847099" y="5233569"/>
                <a:ext cx="5521003" cy="94985"/>
              </a:xfrm>
              <a:prstGeom prst="rect">
                <a:avLst/>
              </a:prstGeom>
            </p:spPr>
          </p:pic>
        </p:grpSp>
        <p:grpSp>
          <p:nvGrpSpPr>
            <p:cNvPr id="1067" name="그룹 1067"/>
            <p:cNvGrpSpPr/>
            <p:nvPr/>
          </p:nvGrpSpPr>
          <p:grpSpPr>
            <a:xfrm>
              <a:off x="6851057" y="5020613"/>
              <a:ext cx="5517046" cy="94985"/>
              <a:chOff x="6851057" y="5020613"/>
              <a:chExt cx="5517046" cy="94985"/>
            </a:xfrm>
          </p:grpSpPr>
          <p:pic>
            <p:nvPicPr>
              <p:cNvPr id="193" name="Object 192"/>
              <p:cNvPicPr>
                <a:picLocks noChangeAspect="1"/>
              </p:cNvPicPr>
              <p:nvPr/>
            </p:nvPicPr>
            <p:blipFill>
              <a:blip r:embed="rId61" cstate="print"/>
              <a:stretch>
                <a:fillRect/>
              </a:stretch>
            </p:blipFill>
            <p:spPr>
              <a:xfrm rot="-10800000">
                <a:off x="6851057" y="5020613"/>
                <a:ext cx="5517046" cy="94985"/>
              </a:xfrm>
              <a:prstGeom prst="rect">
                <a:avLst/>
              </a:prstGeom>
            </p:spPr>
          </p:pic>
        </p:grpSp>
      </p:grpSp>
      <p:grpSp>
        <p:nvGrpSpPr>
          <p:cNvPr id="1068" name="그룹 1068"/>
          <p:cNvGrpSpPr/>
          <p:nvPr/>
        </p:nvGrpSpPr>
        <p:grpSpPr>
          <a:xfrm>
            <a:off x="12494232" y="5028876"/>
            <a:ext cx="5335801" cy="297611"/>
            <a:chOff x="12494232" y="5028876"/>
            <a:chExt cx="5335801" cy="297611"/>
          </a:xfrm>
        </p:grpSpPr>
        <p:grpSp>
          <p:nvGrpSpPr>
            <p:cNvPr id="1069" name="그룹 1069"/>
            <p:cNvGrpSpPr/>
            <p:nvPr/>
          </p:nvGrpSpPr>
          <p:grpSpPr>
            <a:xfrm>
              <a:off x="12494232" y="5234689"/>
              <a:ext cx="5335801" cy="91799"/>
              <a:chOff x="12494232" y="5234689"/>
              <a:chExt cx="5335801" cy="91799"/>
            </a:xfrm>
          </p:grpSpPr>
          <p:pic>
            <p:nvPicPr>
              <p:cNvPr id="198" name="Object 197"/>
              <p:cNvPicPr>
                <a:picLocks noChangeAspect="1"/>
              </p:cNvPicPr>
              <p:nvPr/>
            </p:nvPicPr>
            <p:blipFill>
              <a:blip r:embed="rId62" cstate="print"/>
              <a:stretch>
                <a:fillRect/>
              </a:stretch>
            </p:blipFill>
            <p:spPr>
              <a:xfrm rot="-10800000">
                <a:off x="12494232" y="5234689"/>
                <a:ext cx="5335801" cy="91799"/>
              </a:xfrm>
              <a:prstGeom prst="rect">
                <a:avLst/>
              </a:prstGeom>
            </p:spPr>
          </p:pic>
        </p:grpSp>
        <p:grpSp>
          <p:nvGrpSpPr>
            <p:cNvPr id="1070" name="그룹 1070"/>
            <p:cNvGrpSpPr/>
            <p:nvPr/>
          </p:nvGrpSpPr>
          <p:grpSpPr>
            <a:xfrm>
              <a:off x="12498057" y="5028876"/>
              <a:ext cx="5331976" cy="91799"/>
              <a:chOff x="12498057" y="5028876"/>
              <a:chExt cx="5331976" cy="91799"/>
            </a:xfrm>
          </p:grpSpPr>
          <p:pic>
            <p:nvPicPr>
              <p:cNvPr id="201" name="Object 200"/>
              <p:cNvPicPr>
                <a:picLocks noChangeAspect="1"/>
              </p:cNvPicPr>
              <p:nvPr/>
            </p:nvPicPr>
            <p:blipFill>
              <a:blip r:embed="rId63" cstate="print"/>
              <a:stretch>
                <a:fillRect/>
              </a:stretch>
            </p:blipFill>
            <p:spPr>
              <a:xfrm rot="-10800000">
                <a:off x="12498057" y="5028876"/>
                <a:ext cx="5331976" cy="91799"/>
              </a:xfrm>
              <a:prstGeom prst="rect">
                <a:avLst/>
              </a:prstGeom>
            </p:spPr>
          </p:pic>
        </p:grpSp>
      </p:grpSp>
      <p:pic>
        <p:nvPicPr>
          <p:cNvPr id="204" name="Object 203"/>
          <p:cNvPicPr>
            <a:picLocks noChangeAspect="1"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15224286" y="6602877"/>
            <a:ext cx="995092" cy="19312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644784" y="1078652"/>
            <a:ext cx="12021883" cy="8038523"/>
            <a:chOff x="5644784" y="1078652"/>
            <a:chExt cx="12021883" cy="8038523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644784" y="1078652"/>
              <a:ext cx="12021883" cy="8038523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16835" y="1650714"/>
            <a:ext cx="4719317" cy="2505479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5559933" y="779754"/>
            <a:ext cx="11680002" cy="8747821"/>
          </a:xfrm>
          <a:prstGeom prst="rect">
            <a:avLst/>
          </a:prstGeom>
        </p:spPr>
      </p:pic>
      <p:pic>
        <p:nvPicPr>
          <p:cNvPr id="142" name="Object 14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864359" y="1440057"/>
            <a:ext cx="1424935" cy="656059"/>
          </a:xfrm>
          <a:prstGeom prst="rect">
            <a:avLst/>
          </a:prstGeom>
        </p:spPr>
      </p:pic>
      <p:pic>
        <p:nvPicPr>
          <p:cNvPr id="143" name="Object 14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570707" y="7860835"/>
            <a:ext cx="4569101" cy="15072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45504" y="1068664"/>
            <a:ext cx="12321162" cy="8241127"/>
            <a:chOff x="5345504" y="1068664"/>
            <a:chExt cx="12321162" cy="824112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5504" y="1068664"/>
              <a:ext cx="12321162" cy="824112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26359" y="1653200"/>
            <a:ext cx="4719315" cy="2508811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9612056" y="6452648"/>
            <a:ext cx="3788060" cy="2493232"/>
            <a:chOff x="9612056" y="6452648"/>
            <a:chExt cx="3788060" cy="2493232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612056" y="6452648"/>
              <a:ext cx="3788060" cy="2493232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8394689" y="1376471"/>
            <a:ext cx="6171429" cy="1944000"/>
            <a:chOff x="8394689" y="1376471"/>
            <a:chExt cx="6171429" cy="1944000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394689" y="1376471"/>
              <a:ext cx="6171429" cy="1944000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8420371" y="3782750"/>
            <a:ext cx="6171429" cy="2110854"/>
            <a:chOff x="8420371" y="3782750"/>
            <a:chExt cx="6171429" cy="2110854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420371" y="3782750"/>
              <a:ext cx="6171429" cy="2110854"/>
            </a:xfrm>
            <a:prstGeom prst="rect">
              <a:avLst/>
            </a:prstGeom>
          </p:spPr>
        </p:pic>
      </p:grpSp>
      <p:pic>
        <p:nvPicPr>
          <p:cNvPr id="150" name="Object 14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864359" y="1440057"/>
            <a:ext cx="1424935" cy="6560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45504" y="1068664"/>
            <a:ext cx="12321162" cy="8241127"/>
            <a:chOff x="5345504" y="1068664"/>
            <a:chExt cx="12321162" cy="824112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5504" y="1068664"/>
              <a:ext cx="12321162" cy="824112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35883" y="1676869"/>
            <a:ext cx="5463820" cy="3427592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73882" y="1440057"/>
            <a:ext cx="2116678" cy="6560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5345504" y="1068664"/>
            <a:ext cx="12321162" cy="8266810"/>
            <a:chOff x="5345504" y="1068664"/>
            <a:chExt cx="12321162" cy="8266810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345504" y="1068664"/>
              <a:ext cx="12321162" cy="82668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45504" y="1068664"/>
            <a:ext cx="12321162" cy="8241127"/>
            <a:chOff x="5345504" y="1068664"/>
            <a:chExt cx="12321162" cy="824112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5504" y="1068664"/>
              <a:ext cx="12321162" cy="824112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35883" y="1638343"/>
            <a:ext cx="5463820" cy="3478944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931485" y="1440057"/>
            <a:ext cx="1431649" cy="627487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5218894" y="939158"/>
            <a:ext cx="12574383" cy="8407398"/>
            <a:chOff x="5218894" y="939158"/>
            <a:chExt cx="12574383" cy="8407398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218894" y="939158"/>
              <a:ext cx="12574383" cy="84073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45504" y="1068664"/>
            <a:ext cx="12321162" cy="8241127"/>
            <a:chOff x="5345504" y="1068664"/>
            <a:chExt cx="12321162" cy="824112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5504" y="1068664"/>
              <a:ext cx="12321162" cy="824112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26359" y="2665638"/>
            <a:ext cx="3897315" cy="2480239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73882" y="1440057"/>
            <a:ext cx="2678706" cy="6560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8317453" y="1393605"/>
            <a:ext cx="6377266" cy="6619999"/>
            <a:chOff x="8317453" y="1393605"/>
            <a:chExt cx="6377266" cy="6619999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317453" y="1393605"/>
              <a:ext cx="6377266" cy="6619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45504" y="1068664"/>
            <a:ext cx="12321162" cy="8241127"/>
            <a:chOff x="5345504" y="1068664"/>
            <a:chExt cx="12321162" cy="824112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5504" y="1068664"/>
              <a:ext cx="12321162" cy="824112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26359" y="2665638"/>
            <a:ext cx="4719315" cy="2508811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73882" y="1440057"/>
            <a:ext cx="2678706" cy="6560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8238127" y="884930"/>
            <a:ext cx="6535917" cy="8515853"/>
            <a:chOff x="8238127" y="884930"/>
            <a:chExt cx="6535917" cy="8515853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238127" y="884930"/>
              <a:ext cx="6535917" cy="8515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345504" y="1068664"/>
            <a:ext cx="12321162" cy="8241127"/>
            <a:chOff x="5345504" y="1068664"/>
            <a:chExt cx="12321162" cy="824112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5504" y="1068664"/>
              <a:ext cx="12321162" cy="824112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488264" y="2678476"/>
            <a:ext cx="5560373" cy="2483125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73882" y="1440057"/>
            <a:ext cx="2678706" cy="65605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8808989" y="1234351"/>
            <a:ext cx="5166982" cy="8075441"/>
            <a:chOff x="8808989" y="1234351"/>
            <a:chExt cx="5166982" cy="8075441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808989" y="1234351"/>
              <a:ext cx="5166982" cy="80754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2023-01-31T15:42:41Z</dcterms:created>
  <dcterms:modified xsi:type="dcterms:W3CDTF">2023-01-31T15:42:41Z</dcterms:modified>
</cp:coreProperties>
</file>