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  <p:sldId id="266" r:id="rId12"/>
    <p:sldId id="269" r:id="rId13"/>
    <p:sldId id="267" r:id="rId14"/>
    <p:sldId id="270" r:id="rId15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8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8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2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6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5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42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2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7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85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9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9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2644-0E0B-4C0A-AD4D-D3F7A511EBB3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A746-7DCB-479B-BA82-51FBC7749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7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5606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Sistem </a:t>
            </a:r>
            <a:r>
              <a:rPr lang="id-ID" sz="3600" dirty="0" smtClean="0">
                <a:latin typeface="Adidas Half Block 2016" pitchFamily="2" charset="0"/>
              </a:rPr>
              <a:t>ticketing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 smtClean="0">
                <a:latin typeface="Adidas Half Block 2016" pitchFamily="2" charset="0"/>
              </a:rPr>
              <a:t>KA</a:t>
            </a:r>
            <a:endParaRPr lang="id-ID" sz="3600" dirty="0">
              <a:latin typeface="Adidas Half Block 2016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1419622"/>
            <a:ext cx="5976664" cy="2088232"/>
          </a:xfrm>
        </p:spPr>
        <p:txBody>
          <a:bodyPr>
            <a:normAutofit/>
          </a:bodyPr>
          <a:lstStyle/>
          <a:p>
            <a:pPr algn="r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Muhammad Rohman Irfanuddin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(16/401045/SV/11549)</a:t>
            </a:r>
          </a:p>
          <a:p>
            <a:pPr algn="r"/>
            <a:endParaRPr lang="id-ID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r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M. Ariq Srihadi</a:t>
            </a:r>
          </a:p>
          <a:p>
            <a:pPr algn="r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(16/396288/SV/10501)</a:t>
            </a:r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r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r"/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55976" y="113159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88224" y="365187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Requirements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>
                <a:latin typeface="ADAM.CG PRO" pitchFamily="50" charset="0"/>
              </a:rPr>
              <a:t>(</a:t>
            </a:r>
            <a:r>
              <a:rPr lang="id-ID" sz="3600" dirty="0">
                <a:latin typeface="Adidas Half Block 2016" pitchFamily="2" charset="0"/>
              </a:rPr>
              <a:t>Cont</a:t>
            </a:r>
            <a:r>
              <a:rPr lang="id-ID" sz="3600" dirty="0">
                <a:latin typeface="ADAM.CG PRO" pitchFamily="50" charset="0"/>
              </a:rPr>
              <a:t>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Process Requirements</a:t>
            </a:r>
          </a:p>
          <a:p>
            <a:pPr algn="l"/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Registrasi</a:t>
            </a: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Login</a:t>
            </a: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Reservasi</a:t>
            </a: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Cancelation</a:t>
            </a: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Lihat Jadwal</a:t>
            </a:r>
          </a:p>
          <a:p>
            <a:pPr marL="342900" indent="-342900" algn="l">
              <a:buFontTx/>
              <a:buChar char="-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Cetak Tiket</a:t>
            </a:r>
          </a:p>
          <a:p>
            <a:pPr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07580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Design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187220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Diagram Kontekstual</a:t>
            </a:r>
          </a:p>
          <a:p>
            <a:pPr algn="l"/>
            <a:endParaRPr lang="id-ID" sz="2400" b="1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(Terlampir)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2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Design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1656184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DAD</a:t>
            </a:r>
          </a:p>
          <a:p>
            <a:pPr algn="l"/>
            <a:endParaRPr lang="id-ID" sz="2400" b="1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(</a:t>
            </a:r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Terlampir</a:t>
            </a:r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)</a:t>
            </a:r>
            <a:endParaRPr lang="id-ID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Design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231237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Mockups</a:t>
            </a:r>
          </a:p>
          <a:p>
            <a:pPr algn="l"/>
            <a:endParaRPr lang="id-ID" sz="2400" b="1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(Terlampir)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8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Tq</a:t>
            </a:r>
            <a:endParaRPr lang="id-ID" sz="3600" dirty="0">
              <a:latin typeface="ADAM.CG PRO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Domain analysis</a:t>
            </a:r>
            <a:endParaRPr lang="id-ID" sz="3600" dirty="0">
              <a:latin typeface="Adidas Half Block 2016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A. Introduction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Ticketing, pemesanan tiket kereta api berbasis web</a:t>
            </a: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B. Glossary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Reservasi – Pemesanan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Search Ticket – Mencari tiket yang kosong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Ganti Jadwal – Mengganti jadwal perjalanan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Canceling – Membatalkan pemesanan tiket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View User Info – Melihat informasi user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Registrasi – Pendaftaran user baru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Login – Masuk dalam sistem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Laravel – Framework yang akan digunakan untuk membangun sistem</a:t>
            </a:r>
          </a:p>
          <a:p>
            <a:pPr marL="358775"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Domain analysis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 smtClean="0">
                <a:latin typeface="ADAM.CG PRO" pitchFamily="50" charset="0"/>
              </a:rPr>
              <a:t>(</a:t>
            </a:r>
            <a:r>
              <a:rPr lang="id-ID" sz="3600" dirty="0" smtClean="0">
                <a:latin typeface="Adidas Half Block 2016" pitchFamily="2" charset="0"/>
              </a:rPr>
              <a:t>Cont</a:t>
            </a:r>
            <a:r>
              <a:rPr lang="id-ID" sz="3600" dirty="0" smtClean="0">
                <a:latin typeface="ADAM.CG PRO" pitchFamily="50" charset="0"/>
              </a:rPr>
              <a:t>.)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555526"/>
            <a:ext cx="5760640" cy="4464496"/>
          </a:xfrm>
        </p:spPr>
        <p:txBody>
          <a:bodyPr>
            <a:normAutofit/>
          </a:bodyPr>
          <a:lstStyle/>
          <a:p>
            <a:pPr algn="l"/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C. General Knowledge About The </a:t>
            </a: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Domain</a:t>
            </a: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dapat melayani proses pemesanan tiket kereta api via website.</a:t>
            </a:r>
          </a:p>
          <a:p>
            <a:pPr marL="358775" algn="l"/>
            <a:endParaRPr lang="id-ID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. Customers and </a:t>
            </a: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Users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Customers : Publik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User : Orang yang akan memesan tiket dan tidak mau ribet</a:t>
            </a:r>
            <a:endParaRPr lang="id-ID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29183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314781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Domain analysis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 smtClean="0">
                <a:latin typeface="ADAM.CG PRO" pitchFamily="50" charset="0"/>
              </a:rPr>
              <a:t>(</a:t>
            </a:r>
            <a:r>
              <a:rPr lang="id-ID" sz="3600" dirty="0" smtClean="0">
                <a:latin typeface="Adidas Half Block 2016" pitchFamily="2" charset="0"/>
              </a:rPr>
              <a:t>Cont</a:t>
            </a:r>
            <a:r>
              <a:rPr lang="id-ID" sz="3600" dirty="0" smtClean="0">
                <a:latin typeface="ADAM.CG PRO" pitchFamily="50" charset="0"/>
              </a:rPr>
              <a:t>.)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E. The Environment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akan berbasis web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Akan ada admin yang dapat mensinkronkan data jadwal kereta yang tersedia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Pengguna yang dapat mengakses dari mana saja</a:t>
            </a: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F. Tasks and Procedures Currently Performed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registrasi user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login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reservasi tiket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canceling reservation ticket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pergantian jadwal perjalanan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melihat jadwal kereta api yang ada</a:t>
            </a:r>
          </a:p>
          <a:p>
            <a:pPr marL="644525" indent="-285750" algn="l">
              <a:buFont typeface="Arial" pitchFamily="34" charset="0"/>
              <a:buChar char="•"/>
            </a:pPr>
            <a:r>
              <a:rPr lang="id-ID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cetak </a:t>
            </a: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tiket</a:t>
            </a:r>
            <a:endParaRPr lang="id-ID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36383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321982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Domain analysis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 smtClean="0">
                <a:latin typeface="ADAM.CG PRO" pitchFamily="50" charset="0"/>
              </a:rPr>
              <a:t>(</a:t>
            </a:r>
            <a:r>
              <a:rPr lang="id-ID" sz="3600" dirty="0" smtClean="0">
                <a:latin typeface="Adidas Half Block 2016" pitchFamily="2" charset="0"/>
              </a:rPr>
              <a:t>Cont</a:t>
            </a:r>
            <a:r>
              <a:rPr lang="id-ID" sz="3600" dirty="0" smtClean="0">
                <a:latin typeface="ADAM.CG PRO" pitchFamily="50" charset="0"/>
              </a:rPr>
              <a:t>.)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G. Competing Software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pemesanan dan pembayaran dalam genggaman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enteng dan cepat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Mencakup pemesanan semua jenis kereta api</a:t>
            </a:r>
          </a:p>
          <a:p>
            <a:pPr marL="701675" indent="-342900" algn="l">
              <a:buFont typeface="Arial" pitchFamily="34" charset="0"/>
              <a:buChar char="•"/>
            </a:pP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H. Similarities to Other Domains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pemesanan tiket berbasis online</a:t>
            </a:r>
          </a:p>
          <a:p>
            <a:pPr marL="701675" indent="-342900" algn="l">
              <a:buFont typeface="Arial" pitchFamily="34" charset="0"/>
              <a:buChar char="•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sinkronisasi dengan data jadwal kereta api</a:t>
            </a:r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29183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314781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requirements</a:t>
            </a:r>
            <a:endParaRPr lang="id-ID" sz="3600" dirty="0">
              <a:latin typeface="ADAM.CG PRO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Functional Requirements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harus mampu melakukan input pendataan jadwal kereta </a:t>
            </a: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api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Pendataan anggota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Sistem </a:t>
            </a:r>
            <a:r>
              <a:rPr lang="id-ID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harus dapat melakukan transaksi pemesanan </a:t>
            </a: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tiket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meampilkan data jadwal kereta api yang available pada waktu tertentu</a:t>
            </a:r>
          </a:p>
          <a:p>
            <a:pPr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78777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Requirements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>
                <a:latin typeface="ADAM.CG PRO" pitchFamily="50" charset="0"/>
              </a:rPr>
              <a:t>(</a:t>
            </a:r>
            <a:r>
              <a:rPr lang="id-ID" sz="3600" dirty="0">
                <a:latin typeface="Adidas Half Block 2016" pitchFamily="2" charset="0"/>
              </a:rPr>
              <a:t>Cont</a:t>
            </a:r>
            <a:r>
              <a:rPr lang="id-ID" sz="3600" dirty="0">
                <a:latin typeface="ADAM.CG PRO" pitchFamily="50" charset="0"/>
              </a:rPr>
              <a:t>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Quality Requirements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Response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time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&lt; 10sm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Throughput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Bisa melakukan 100 transaksi dalam waktu bersamaan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Resource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usage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644525" indent="-285750" algn="l">
              <a:buFont typeface="Courier New" pitchFamily="49" charset="0"/>
              <a:buChar char="o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Menggunakan data dari PT KAI untuk sinkronisasi data</a:t>
            </a:r>
          </a:p>
          <a:p>
            <a:pPr marL="644525" indent="-285750" algn="l">
              <a:buFont typeface="Courier New" pitchFamily="49" charset="0"/>
              <a:buChar char="o"/>
            </a:pPr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Membuat database sendiri untuk menyimpan data pengguna dan transaksi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Reliability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melakukan transaksi dari manapun kapanpun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07580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Requirements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>
                <a:latin typeface="ADAM.CG PRO" pitchFamily="50" charset="0"/>
              </a:rPr>
              <a:t>(</a:t>
            </a:r>
            <a:r>
              <a:rPr lang="id-ID" sz="3600" dirty="0">
                <a:latin typeface="Adidas Half Block 2016" pitchFamily="2" charset="0"/>
              </a:rPr>
              <a:t>Cont</a:t>
            </a:r>
            <a:r>
              <a:rPr lang="id-ID" sz="3600" dirty="0">
                <a:latin typeface="ADAM.CG PRO" pitchFamily="50" charset="0"/>
              </a:rPr>
              <a:t>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Quality Requirements</a:t>
            </a:r>
          </a:p>
          <a:p>
            <a:pPr algn="l"/>
            <a:endParaRPr lang="id-ID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Availability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Selalu on 24 jam, karena dibuat server cadangan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Recovery from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failure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Terdapat server cadangan yang siap membackup jika suatu saat terjadi down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Allowances for maintainability and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enhancement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Admin, CS, TS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Allowances for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reusability</a:t>
            </a:r>
            <a:endParaRPr lang="id-ID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58775" algn="l"/>
            <a:r>
              <a:rPr lang="id-ID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Server Cadangan</a:t>
            </a:r>
          </a:p>
          <a:p>
            <a:pPr algn="l"/>
            <a:endParaRPr lang="id-ID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07580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244"/>
            <a:ext cx="2843808" cy="512725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2843808" cy="1102519"/>
          </a:xfrm>
        </p:spPr>
        <p:txBody>
          <a:bodyPr>
            <a:noAutofit/>
          </a:bodyPr>
          <a:lstStyle/>
          <a:p>
            <a:r>
              <a:rPr lang="id-ID" sz="3600" dirty="0" smtClean="0">
                <a:latin typeface="Adidas Half Block 2016" pitchFamily="2" charset="0"/>
              </a:rPr>
              <a:t>Requirements</a:t>
            </a:r>
            <a:br>
              <a:rPr lang="id-ID" sz="3600" dirty="0" smtClean="0">
                <a:latin typeface="Adidas Half Block 2016" pitchFamily="2" charset="0"/>
              </a:rPr>
            </a:br>
            <a:r>
              <a:rPr lang="id-ID" sz="3600" dirty="0">
                <a:latin typeface="ADAM.CG PRO" pitchFamily="50" charset="0"/>
              </a:rPr>
              <a:t>(</a:t>
            </a:r>
            <a:r>
              <a:rPr lang="id-ID" sz="3600" dirty="0">
                <a:latin typeface="Adidas Half Block 2016" pitchFamily="2" charset="0"/>
              </a:rPr>
              <a:t>Cont</a:t>
            </a:r>
            <a:r>
              <a:rPr lang="id-ID" sz="3600" dirty="0">
                <a:latin typeface="ADAM.CG PRO" pitchFamily="50" charset="0"/>
              </a:rPr>
              <a:t>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267494"/>
            <a:ext cx="5760640" cy="4752528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Platform Requirements</a:t>
            </a:r>
          </a:p>
          <a:p>
            <a:pPr algn="l"/>
            <a:endParaRPr lang="id-ID" sz="24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Dapat berjalan dalam browser Google Chrome, Mozilla Firefox, dan Safari.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id-ID" sz="5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Menggunakan Laravel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id-ID" sz="500" dirty="0">
              <a:solidFill>
                <a:schemeClr val="tx1">
                  <a:lumMod val="85000"/>
                  <a:lumOff val="15000"/>
                </a:schemeClr>
              </a:solidFill>
              <a:latin typeface="Cormorant Garamond" pitchFamily="50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Metode pengembangan software : Waterfall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morant Garamond" pitchFamily="50" charset="0"/>
              </a:rPr>
              <a:t>Biaya: Pemesanan Server, biaya admin, CS, 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307580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1904" y="293179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406</Words>
  <Application>Microsoft Office PowerPoint</Application>
  <PresentationFormat>On-screen Show (16:9)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Sistem ticketing KA</vt:lpstr>
      <vt:lpstr>Domain analysis</vt:lpstr>
      <vt:lpstr>Domain analysis (Cont.)</vt:lpstr>
      <vt:lpstr>Domain analysis (Cont.)</vt:lpstr>
      <vt:lpstr>Domain analysis (Cont.)</vt:lpstr>
      <vt:lpstr>requirements</vt:lpstr>
      <vt:lpstr>Requirements (Cont.)</vt:lpstr>
      <vt:lpstr>Requirements (Cont.)</vt:lpstr>
      <vt:lpstr>Requirements (Cont.)</vt:lpstr>
      <vt:lpstr>Requirements (Cont.)</vt:lpstr>
      <vt:lpstr>Design</vt:lpstr>
      <vt:lpstr>Design</vt:lpstr>
      <vt:lpstr>Design</vt:lpstr>
      <vt:lpstr>Tq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pseudocoast</dc:creator>
  <cp:lastModifiedBy>pseudocoast</cp:lastModifiedBy>
  <cp:revision>45</cp:revision>
  <dcterms:created xsi:type="dcterms:W3CDTF">2017-09-19T16:27:22Z</dcterms:created>
  <dcterms:modified xsi:type="dcterms:W3CDTF">2017-09-28T09:37:03Z</dcterms:modified>
</cp:coreProperties>
</file>