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ADF-1A13-8640-A227-A5F83F9DACA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130-36CE-6E46-8D69-F78E435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ADF-1A13-8640-A227-A5F83F9DACA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130-36CE-6E46-8D69-F78E435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9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ADF-1A13-8640-A227-A5F83F9DACA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130-36CE-6E46-8D69-F78E435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ADF-1A13-8640-A227-A5F83F9DACA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130-36CE-6E46-8D69-F78E435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ADF-1A13-8640-A227-A5F83F9DACA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130-36CE-6E46-8D69-F78E435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ADF-1A13-8640-A227-A5F83F9DACA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130-36CE-6E46-8D69-F78E435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ADF-1A13-8640-A227-A5F83F9DACA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130-36CE-6E46-8D69-F78E435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ADF-1A13-8640-A227-A5F83F9DACA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130-36CE-6E46-8D69-F78E435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ADF-1A13-8640-A227-A5F83F9DACA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130-36CE-6E46-8D69-F78E435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ADF-1A13-8640-A227-A5F83F9DACA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130-36CE-6E46-8D69-F78E435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8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ADF-1A13-8640-A227-A5F83F9DACA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130-36CE-6E46-8D69-F78E435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3ADF-1A13-8640-A227-A5F83F9DACAC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4130-36CE-6E46-8D69-F78E43558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 well travelled – Your Personalized Flight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Fly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Economy class feels like premium</a:t>
            </a:r>
          </a:p>
          <a:p>
            <a:r>
              <a:rPr lang="en-US" dirty="0" smtClean="0"/>
              <a:t>We want them to feel welcomed (not only Business class)</a:t>
            </a:r>
          </a:p>
          <a:p>
            <a:r>
              <a:rPr lang="en-US" dirty="0" smtClean="0"/>
              <a:t>Make economy class customers’ flights feel AT HOME with a all-new user interface</a:t>
            </a:r>
          </a:p>
          <a:p>
            <a:r>
              <a:rPr lang="en-US" dirty="0" smtClean="0"/>
              <a:t>You are our family!!! – your need is important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modes and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flyers</a:t>
            </a:r>
          </a:p>
          <a:p>
            <a:r>
              <a:rPr lang="en-US" dirty="0" smtClean="0"/>
              <a:t>Work mode flyers</a:t>
            </a:r>
          </a:p>
          <a:p>
            <a:r>
              <a:rPr lang="en-US" dirty="0" smtClean="0"/>
              <a:t>Sleeping flyers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their mood okay</a:t>
            </a:r>
          </a:p>
          <a:p>
            <a:r>
              <a:rPr lang="en-US" dirty="0" smtClean="0"/>
              <a:t>Cathay Paradise</a:t>
            </a:r>
          </a:p>
          <a:p>
            <a:r>
              <a:rPr lang="en-US" dirty="0" smtClean="0"/>
              <a:t>Automatic reminder of the flight schedule (when eat, when can sleep, how many hours left to the next meal)</a:t>
            </a:r>
          </a:p>
          <a:p>
            <a:r>
              <a:rPr lang="en-US" dirty="0" smtClean="0"/>
              <a:t>Entertainment (movie suggestion)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9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flyer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I set an alarm for you? Let them decide sleep time</a:t>
            </a:r>
          </a:p>
          <a:p>
            <a:r>
              <a:rPr lang="en-US" dirty="0" smtClean="0"/>
              <a:t>Relaxation room (spa music, meditation, special </a:t>
            </a:r>
            <a:r>
              <a:rPr lang="en-US" dirty="0" err="1" smtClean="0"/>
              <a:t>amentity</a:t>
            </a:r>
            <a:r>
              <a:rPr lang="en-US" dirty="0" smtClean="0"/>
              <a:t> etc.)</a:t>
            </a:r>
          </a:p>
          <a:p>
            <a:r>
              <a:rPr lang="en-US" dirty="0" smtClean="0"/>
              <a:t>Meal served half the flight</a:t>
            </a:r>
          </a:p>
          <a:p>
            <a:r>
              <a:rPr lang="en-US" dirty="0" smtClean="0"/>
              <a:t>Wake up AI</a:t>
            </a:r>
            <a:r>
              <a:rPr lang="en-US" dirty="0"/>
              <a:t> </a:t>
            </a:r>
            <a:r>
              <a:rPr lang="en-US" dirty="0" smtClean="0"/>
              <a:t>(touch when you wake up, do you need coffee/ tea)</a:t>
            </a:r>
          </a:p>
        </p:txBody>
      </p:sp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Workaholic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Meals served half the flight</a:t>
            </a:r>
          </a:p>
          <a:p>
            <a:r>
              <a:rPr lang="en-US" dirty="0" smtClean="0"/>
              <a:t>START WORKING!</a:t>
            </a:r>
            <a:endParaRPr lang="en-US" dirty="0" smtClean="0"/>
          </a:p>
          <a:p>
            <a:r>
              <a:rPr lang="en-US" dirty="0" smtClean="0"/>
              <a:t>Power boost station (others all sleeping)</a:t>
            </a:r>
          </a:p>
          <a:p>
            <a:r>
              <a:rPr lang="en-US" dirty="0" smtClean="0"/>
              <a:t>Concentration timer</a:t>
            </a:r>
          </a:p>
          <a:p>
            <a:r>
              <a:rPr lang="en-US" dirty="0" smtClean="0"/>
              <a:t>Stationery/ tools</a:t>
            </a:r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173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Life well travelled – Your Personalized Flight</vt:lpstr>
      <vt:lpstr>Major need</vt:lpstr>
      <vt:lpstr>Three modes and timeline</vt:lpstr>
      <vt:lpstr>Classic</vt:lpstr>
      <vt:lpstr>Sleep flyer mode</vt:lpstr>
      <vt:lpstr>Workaholic mode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well travelled – Your Personalized Flight</dc:title>
  <dc:creator>Microsoft Office User</dc:creator>
  <cp:lastModifiedBy>Microsoft Office User</cp:lastModifiedBy>
  <cp:revision>5</cp:revision>
  <dcterms:created xsi:type="dcterms:W3CDTF">2017-10-21T12:09:23Z</dcterms:created>
  <dcterms:modified xsi:type="dcterms:W3CDTF">2017-10-21T12:49:15Z</dcterms:modified>
</cp:coreProperties>
</file>