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2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550B5-7C79-6A49-BF8C-A365315E4A40}" type="doc">
      <dgm:prSet loTypeId="urn:microsoft.com/office/officeart/2005/8/layout/cycle6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01FA5F2-8B19-FC4D-8B8B-559402A9255D}">
      <dgm:prSet phldrT="[Text]"/>
      <dgm:spPr/>
      <dgm:t>
        <a:bodyPr/>
        <a:lstStyle/>
        <a:p>
          <a:r>
            <a:rPr lang="en-US" dirty="0" smtClean="0"/>
            <a:t>Improved Experience</a:t>
          </a:r>
          <a:endParaRPr lang="en-US" dirty="0"/>
        </a:p>
      </dgm:t>
    </dgm:pt>
    <dgm:pt modelId="{E0F136FC-F972-0744-B160-277471AC2253}" type="parTrans" cxnId="{0A790D75-ACFA-7A4B-A607-F5C27B7E9200}">
      <dgm:prSet/>
      <dgm:spPr/>
      <dgm:t>
        <a:bodyPr/>
        <a:lstStyle/>
        <a:p>
          <a:endParaRPr lang="en-US"/>
        </a:p>
      </dgm:t>
    </dgm:pt>
    <dgm:pt modelId="{2B77B8D6-CC83-8844-9D2B-810CFFDE7B9F}" type="sibTrans" cxnId="{0A790D75-ACFA-7A4B-A607-F5C27B7E9200}">
      <dgm:prSet/>
      <dgm:spPr/>
      <dgm:t>
        <a:bodyPr/>
        <a:lstStyle/>
        <a:p>
          <a:endParaRPr lang="en-US"/>
        </a:p>
      </dgm:t>
    </dgm:pt>
    <dgm:pt modelId="{5F30BA52-9E5D-DB47-87CA-40AE02370914}">
      <dgm:prSet phldrT="[Text]"/>
      <dgm:spPr/>
      <dgm:t>
        <a:bodyPr/>
        <a:lstStyle/>
        <a:p>
          <a:r>
            <a:rPr lang="en-US" dirty="0" smtClean="0"/>
            <a:t>Strengthen Reputation</a:t>
          </a:r>
          <a:endParaRPr lang="en-US" dirty="0"/>
        </a:p>
      </dgm:t>
    </dgm:pt>
    <dgm:pt modelId="{383FF268-EF7C-3745-B097-7C155F568F46}" type="parTrans" cxnId="{D492EB3D-AC7C-444C-AA2F-25E52C7AADEB}">
      <dgm:prSet/>
      <dgm:spPr/>
      <dgm:t>
        <a:bodyPr/>
        <a:lstStyle/>
        <a:p>
          <a:endParaRPr lang="en-US"/>
        </a:p>
      </dgm:t>
    </dgm:pt>
    <dgm:pt modelId="{07D472E1-59D5-EF43-AD29-88283311331B}" type="sibTrans" cxnId="{D492EB3D-AC7C-444C-AA2F-25E52C7AADEB}">
      <dgm:prSet/>
      <dgm:spPr/>
      <dgm:t>
        <a:bodyPr/>
        <a:lstStyle/>
        <a:p>
          <a:endParaRPr lang="en-US"/>
        </a:p>
      </dgm:t>
    </dgm:pt>
    <dgm:pt modelId="{12FE2E0A-C483-0646-9C1B-CB25DFF19AF5}">
      <dgm:prSet phldrT="[Text]"/>
      <dgm:spPr/>
      <dgm:t>
        <a:bodyPr/>
        <a:lstStyle/>
        <a:p>
          <a:r>
            <a:rPr lang="en-US" dirty="0" smtClean="0"/>
            <a:t>More Customers</a:t>
          </a:r>
          <a:endParaRPr lang="en-US" dirty="0"/>
        </a:p>
      </dgm:t>
    </dgm:pt>
    <dgm:pt modelId="{7392059D-1AED-AC46-9D16-933077C29959}" type="parTrans" cxnId="{903FA14D-A3B8-D64D-B818-60661F6CD7EE}">
      <dgm:prSet/>
      <dgm:spPr/>
      <dgm:t>
        <a:bodyPr/>
        <a:lstStyle/>
        <a:p>
          <a:endParaRPr lang="en-US"/>
        </a:p>
      </dgm:t>
    </dgm:pt>
    <dgm:pt modelId="{58214D36-2E16-094C-A870-D1CDF9A763BE}" type="sibTrans" cxnId="{903FA14D-A3B8-D64D-B818-60661F6CD7EE}">
      <dgm:prSet/>
      <dgm:spPr/>
      <dgm:t>
        <a:bodyPr/>
        <a:lstStyle/>
        <a:p>
          <a:endParaRPr lang="en-US"/>
        </a:p>
      </dgm:t>
    </dgm:pt>
    <dgm:pt modelId="{ECBA2FC8-B4B6-454A-B44B-5F617FB2201B}">
      <dgm:prSet phldrT="[Text]"/>
      <dgm:spPr/>
      <dgm:t>
        <a:bodyPr/>
        <a:lstStyle/>
        <a:p>
          <a:r>
            <a:rPr lang="en-US" dirty="0" smtClean="0"/>
            <a:t>Higher efficiency</a:t>
          </a:r>
          <a:endParaRPr lang="en-US" dirty="0"/>
        </a:p>
      </dgm:t>
    </dgm:pt>
    <dgm:pt modelId="{821779AB-E19B-6A48-8B3B-F6EF531E7DA8}" type="parTrans" cxnId="{5E2E2CDA-BD90-CD49-97B5-5747818D9E64}">
      <dgm:prSet/>
      <dgm:spPr/>
      <dgm:t>
        <a:bodyPr/>
        <a:lstStyle/>
        <a:p>
          <a:endParaRPr lang="en-US"/>
        </a:p>
      </dgm:t>
    </dgm:pt>
    <dgm:pt modelId="{E5EE7B28-CFB6-8742-BEB4-86C06FB14E33}" type="sibTrans" cxnId="{5E2E2CDA-BD90-CD49-97B5-5747818D9E64}">
      <dgm:prSet/>
      <dgm:spPr/>
      <dgm:t>
        <a:bodyPr/>
        <a:lstStyle/>
        <a:p>
          <a:endParaRPr lang="en-US"/>
        </a:p>
      </dgm:t>
    </dgm:pt>
    <dgm:pt modelId="{804C35B8-B37F-5948-8AAE-EFCB5F202B4D}">
      <dgm:prSet phldrT="[Text]"/>
      <dgm:spPr/>
      <dgm:t>
        <a:bodyPr/>
        <a:lstStyle/>
        <a:p>
          <a:r>
            <a:rPr lang="en-US" dirty="0" smtClean="0"/>
            <a:t>Boost Revenue</a:t>
          </a:r>
          <a:endParaRPr lang="en-US" dirty="0"/>
        </a:p>
      </dgm:t>
    </dgm:pt>
    <dgm:pt modelId="{6F760BA0-DDFD-C24F-8F83-3710ED2291D8}" type="parTrans" cxnId="{C3CF283F-D93E-514E-AC5C-559C663E80D9}">
      <dgm:prSet/>
      <dgm:spPr/>
      <dgm:t>
        <a:bodyPr/>
        <a:lstStyle/>
        <a:p>
          <a:endParaRPr lang="en-US"/>
        </a:p>
      </dgm:t>
    </dgm:pt>
    <dgm:pt modelId="{F436285B-B922-A046-84B1-4382C89A5477}" type="sibTrans" cxnId="{C3CF283F-D93E-514E-AC5C-559C663E80D9}">
      <dgm:prSet/>
      <dgm:spPr/>
      <dgm:t>
        <a:bodyPr/>
        <a:lstStyle/>
        <a:p>
          <a:endParaRPr lang="en-US"/>
        </a:p>
      </dgm:t>
    </dgm:pt>
    <dgm:pt modelId="{31829E4A-F9EB-DE4D-AED2-BD26F49BCEA9}" type="pres">
      <dgm:prSet presAssocID="{91E550B5-7C79-6A49-BF8C-A365315E4A40}" presName="cycle" presStyleCnt="0">
        <dgm:presLayoutVars>
          <dgm:dir/>
          <dgm:resizeHandles val="exact"/>
        </dgm:presLayoutVars>
      </dgm:prSet>
      <dgm:spPr/>
    </dgm:pt>
    <dgm:pt modelId="{0371FD06-4414-E244-96D2-B7AD4D3AA960}" type="pres">
      <dgm:prSet presAssocID="{ECBA2FC8-B4B6-454A-B44B-5F617FB2201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4FACE-567D-5540-A45D-7D513ACC7991}" type="pres">
      <dgm:prSet presAssocID="{ECBA2FC8-B4B6-454A-B44B-5F617FB2201B}" presName="spNode" presStyleCnt="0"/>
      <dgm:spPr/>
    </dgm:pt>
    <dgm:pt modelId="{0D225D23-D981-9341-AA2F-B1C717CA893D}" type="pres">
      <dgm:prSet presAssocID="{E5EE7B28-CFB6-8742-BEB4-86C06FB14E33}" presName="sibTrans" presStyleLbl="sibTrans1D1" presStyleIdx="0" presStyleCnt="5"/>
      <dgm:spPr/>
    </dgm:pt>
    <dgm:pt modelId="{AD3D4FC7-CD3D-FD44-BFB3-A7D127EF02D6}" type="pres">
      <dgm:prSet presAssocID="{F01FA5F2-8B19-FC4D-8B8B-559402A9255D}" presName="node" presStyleLbl="node1" presStyleIdx="1" presStyleCnt="5">
        <dgm:presLayoutVars>
          <dgm:bulletEnabled val="1"/>
        </dgm:presLayoutVars>
      </dgm:prSet>
      <dgm:spPr/>
    </dgm:pt>
    <dgm:pt modelId="{FE4CE61D-8091-684F-B051-8F3FF2C6ECC0}" type="pres">
      <dgm:prSet presAssocID="{F01FA5F2-8B19-FC4D-8B8B-559402A9255D}" presName="spNode" presStyleCnt="0"/>
      <dgm:spPr/>
    </dgm:pt>
    <dgm:pt modelId="{708A3992-63F6-5E48-9B3C-314A9129D8D5}" type="pres">
      <dgm:prSet presAssocID="{2B77B8D6-CC83-8844-9D2B-810CFFDE7B9F}" presName="sibTrans" presStyleLbl="sibTrans1D1" presStyleIdx="1" presStyleCnt="5"/>
      <dgm:spPr/>
    </dgm:pt>
    <dgm:pt modelId="{578F7C4D-0D72-9946-AF57-B8916B8F4E5A}" type="pres">
      <dgm:prSet presAssocID="{5F30BA52-9E5D-DB47-87CA-40AE0237091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40721-3339-E845-8FC8-AFC1D8253603}" type="pres">
      <dgm:prSet presAssocID="{5F30BA52-9E5D-DB47-87CA-40AE02370914}" presName="spNode" presStyleCnt="0"/>
      <dgm:spPr/>
    </dgm:pt>
    <dgm:pt modelId="{C7359B5E-5EF8-E343-8890-5117C7BABAF5}" type="pres">
      <dgm:prSet presAssocID="{07D472E1-59D5-EF43-AD29-88283311331B}" presName="sibTrans" presStyleLbl="sibTrans1D1" presStyleIdx="2" presStyleCnt="5"/>
      <dgm:spPr/>
    </dgm:pt>
    <dgm:pt modelId="{318130F4-93BD-854F-9882-22BA25F4E845}" type="pres">
      <dgm:prSet presAssocID="{12FE2E0A-C483-0646-9C1B-CB25DFF19AF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02310-5179-E545-ABEC-66E7888CA6DF}" type="pres">
      <dgm:prSet presAssocID="{12FE2E0A-C483-0646-9C1B-CB25DFF19AF5}" presName="spNode" presStyleCnt="0"/>
      <dgm:spPr/>
    </dgm:pt>
    <dgm:pt modelId="{1C8ED3C5-7B76-7C4C-9438-C7FA0673263B}" type="pres">
      <dgm:prSet presAssocID="{58214D36-2E16-094C-A870-D1CDF9A763BE}" presName="sibTrans" presStyleLbl="sibTrans1D1" presStyleIdx="3" presStyleCnt="5"/>
      <dgm:spPr/>
    </dgm:pt>
    <dgm:pt modelId="{1F20837E-F674-8E46-9773-8E2E2851BC95}" type="pres">
      <dgm:prSet presAssocID="{804C35B8-B37F-5948-8AAE-EFCB5F202B4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FE6C8-1029-C94F-9F0C-5A16DBCF6F5E}" type="pres">
      <dgm:prSet presAssocID="{804C35B8-B37F-5948-8AAE-EFCB5F202B4D}" presName="spNode" presStyleCnt="0"/>
      <dgm:spPr/>
    </dgm:pt>
    <dgm:pt modelId="{1ABB8F7B-EF3F-1D4E-865C-AA1A2EE514D6}" type="pres">
      <dgm:prSet presAssocID="{F436285B-B922-A046-84B1-4382C89A5477}" presName="sibTrans" presStyleLbl="sibTrans1D1" presStyleIdx="4" presStyleCnt="5"/>
      <dgm:spPr/>
    </dgm:pt>
  </dgm:ptLst>
  <dgm:cxnLst>
    <dgm:cxn modelId="{115C0FE5-5E79-304A-B0F6-A801460C126B}" type="presOf" srcId="{5F30BA52-9E5D-DB47-87CA-40AE02370914}" destId="{578F7C4D-0D72-9946-AF57-B8916B8F4E5A}" srcOrd="0" destOrd="0" presId="urn:microsoft.com/office/officeart/2005/8/layout/cycle6"/>
    <dgm:cxn modelId="{C6DFFAA2-BE24-D446-B2DD-FCDD4D3699E7}" type="presOf" srcId="{58214D36-2E16-094C-A870-D1CDF9A763BE}" destId="{1C8ED3C5-7B76-7C4C-9438-C7FA0673263B}" srcOrd="0" destOrd="0" presId="urn:microsoft.com/office/officeart/2005/8/layout/cycle6"/>
    <dgm:cxn modelId="{17711E3B-9DE9-0C4A-9F21-9116751ACC73}" type="presOf" srcId="{12FE2E0A-C483-0646-9C1B-CB25DFF19AF5}" destId="{318130F4-93BD-854F-9882-22BA25F4E845}" srcOrd="0" destOrd="0" presId="urn:microsoft.com/office/officeart/2005/8/layout/cycle6"/>
    <dgm:cxn modelId="{7CB03D4E-E3EA-3C4B-81BA-D3450C597B3D}" type="presOf" srcId="{07D472E1-59D5-EF43-AD29-88283311331B}" destId="{C7359B5E-5EF8-E343-8890-5117C7BABAF5}" srcOrd="0" destOrd="0" presId="urn:microsoft.com/office/officeart/2005/8/layout/cycle6"/>
    <dgm:cxn modelId="{E224705E-58E9-CB44-9B83-E4EBE68D3150}" type="presOf" srcId="{91E550B5-7C79-6A49-BF8C-A365315E4A40}" destId="{31829E4A-F9EB-DE4D-AED2-BD26F49BCEA9}" srcOrd="0" destOrd="0" presId="urn:microsoft.com/office/officeart/2005/8/layout/cycle6"/>
    <dgm:cxn modelId="{F1395F61-4BE4-8743-8F04-A286C4FF1ECB}" type="presOf" srcId="{E5EE7B28-CFB6-8742-BEB4-86C06FB14E33}" destId="{0D225D23-D981-9341-AA2F-B1C717CA893D}" srcOrd="0" destOrd="0" presId="urn:microsoft.com/office/officeart/2005/8/layout/cycle6"/>
    <dgm:cxn modelId="{903FA14D-A3B8-D64D-B818-60661F6CD7EE}" srcId="{91E550B5-7C79-6A49-BF8C-A365315E4A40}" destId="{12FE2E0A-C483-0646-9C1B-CB25DFF19AF5}" srcOrd="3" destOrd="0" parTransId="{7392059D-1AED-AC46-9D16-933077C29959}" sibTransId="{58214D36-2E16-094C-A870-D1CDF9A763BE}"/>
    <dgm:cxn modelId="{0A790D75-ACFA-7A4B-A607-F5C27B7E9200}" srcId="{91E550B5-7C79-6A49-BF8C-A365315E4A40}" destId="{F01FA5F2-8B19-FC4D-8B8B-559402A9255D}" srcOrd="1" destOrd="0" parTransId="{E0F136FC-F972-0744-B160-277471AC2253}" sibTransId="{2B77B8D6-CC83-8844-9D2B-810CFFDE7B9F}"/>
    <dgm:cxn modelId="{C3CF283F-D93E-514E-AC5C-559C663E80D9}" srcId="{91E550B5-7C79-6A49-BF8C-A365315E4A40}" destId="{804C35B8-B37F-5948-8AAE-EFCB5F202B4D}" srcOrd="4" destOrd="0" parTransId="{6F760BA0-DDFD-C24F-8F83-3710ED2291D8}" sibTransId="{F436285B-B922-A046-84B1-4382C89A5477}"/>
    <dgm:cxn modelId="{BA24FE9F-0BBE-C34C-9D70-6368EC6D8651}" type="presOf" srcId="{2B77B8D6-CC83-8844-9D2B-810CFFDE7B9F}" destId="{708A3992-63F6-5E48-9B3C-314A9129D8D5}" srcOrd="0" destOrd="0" presId="urn:microsoft.com/office/officeart/2005/8/layout/cycle6"/>
    <dgm:cxn modelId="{D492EB3D-AC7C-444C-AA2F-25E52C7AADEB}" srcId="{91E550B5-7C79-6A49-BF8C-A365315E4A40}" destId="{5F30BA52-9E5D-DB47-87CA-40AE02370914}" srcOrd="2" destOrd="0" parTransId="{383FF268-EF7C-3745-B097-7C155F568F46}" sibTransId="{07D472E1-59D5-EF43-AD29-88283311331B}"/>
    <dgm:cxn modelId="{03E6B711-6E9F-7040-B3D9-3C6CCD582343}" type="presOf" srcId="{804C35B8-B37F-5948-8AAE-EFCB5F202B4D}" destId="{1F20837E-F674-8E46-9773-8E2E2851BC95}" srcOrd="0" destOrd="0" presId="urn:microsoft.com/office/officeart/2005/8/layout/cycle6"/>
    <dgm:cxn modelId="{5E2E2CDA-BD90-CD49-97B5-5747818D9E64}" srcId="{91E550B5-7C79-6A49-BF8C-A365315E4A40}" destId="{ECBA2FC8-B4B6-454A-B44B-5F617FB2201B}" srcOrd="0" destOrd="0" parTransId="{821779AB-E19B-6A48-8B3B-F6EF531E7DA8}" sibTransId="{E5EE7B28-CFB6-8742-BEB4-86C06FB14E33}"/>
    <dgm:cxn modelId="{45277973-BE12-E843-92FF-DB60412AB364}" type="presOf" srcId="{F01FA5F2-8B19-FC4D-8B8B-559402A9255D}" destId="{AD3D4FC7-CD3D-FD44-BFB3-A7D127EF02D6}" srcOrd="0" destOrd="0" presId="urn:microsoft.com/office/officeart/2005/8/layout/cycle6"/>
    <dgm:cxn modelId="{5E3892D8-04A0-BF4D-B058-12069582A450}" type="presOf" srcId="{F436285B-B922-A046-84B1-4382C89A5477}" destId="{1ABB8F7B-EF3F-1D4E-865C-AA1A2EE514D6}" srcOrd="0" destOrd="0" presId="urn:microsoft.com/office/officeart/2005/8/layout/cycle6"/>
    <dgm:cxn modelId="{A07C043B-A13F-3C48-ACDB-708C1396407F}" type="presOf" srcId="{ECBA2FC8-B4B6-454A-B44B-5F617FB2201B}" destId="{0371FD06-4414-E244-96D2-B7AD4D3AA960}" srcOrd="0" destOrd="0" presId="urn:microsoft.com/office/officeart/2005/8/layout/cycle6"/>
    <dgm:cxn modelId="{17D94744-9C72-664F-B4F1-787A2FD4C0B6}" type="presParOf" srcId="{31829E4A-F9EB-DE4D-AED2-BD26F49BCEA9}" destId="{0371FD06-4414-E244-96D2-B7AD4D3AA960}" srcOrd="0" destOrd="0" presId="urn:microsoft.com/office/officeart/2005/8/layout/cycle6"/>
    <dgm:cxn modelId="{B0E6AC8E-43A9-434B-8C9F-24A8004DFC11}" type="presParOf" srcId="{31829E4A-F9EB-DE4D-AED2-BD26F49BCEA9}" destId="{8614FACE-567D-5540-A45D-7D513ACC7991}" srcOrd="1" destOrd="0" presId="urn:microsoft.com/office/officeart/2005/8/layout/cycle6"/>
    <dgm:cxn modelId="{0D5EE358-043A-FB4A-8A62-A63760E3827E}" type="presParOf" srcId="{31829E4A-F9EB-DE4D-AED2-BD26F49BCEA9}" destId="{0D225D23-D981-9341-AA2F-B1C717CA893D}" srcOrd="2" destOrd="0" presId="urn:microsoft.com/office/officeart/2005/8/layout/cycle6"/>
    <dgm:cxn modelId="{4E7A69AC-C826-DB43-8A8C-B81213CAA5E4}" type="presParOf" srcId="{31829E4A-F9EB-DE4D-AED2-BD26F49BCEA9}" destId="{AD3D4FC7-CD3D-FD44-BFB3-A7D127EF02D6}" srcOrd="3" destOrd="0" presId="urn:microsoft.com/office/officeart/2005/8/layout/cycle6"/>
    <dgm:cxn modelId="{C1A0AB52-2F05-2441-8B8F-8ADF659CE68D}" type="presParOf" srcId="{31829E4A-F9EB-DE4D-AED2-BD26F49BCEA9}" destId="{FE4CE61D-8091-684F-B051-8F3FF2C6ECC0}" srcOrd="4" destOrd="0" presId="urn:microsoft.com/office/officeart/2005/8/layout/cycle6"/>
    <dgm:cxn modelId="{C596139A-9DEE-AA42-A0BC-4C56856973A6}" type="presParOf" srcId="{31829E4A-F9EB-DE4D-AED2-BD26F49BCEA9}" destId="{708A3992-63F6-5E48-9B3C-314A9129D8D5}" srcOrd="5" destOrd="0" presId="urn:microsoft.com/office/officeart/2005/8/layout/cycle6"/>
    <dgm:cxn modelId="{A69832C0-20CF-9047-AE3E-86BFE77A8FE2}" type="presParOf" srcId="{31829E4A-F9EB-DE4D-AED2-BD26F49BCEA9}" destId="{578F7C4D-0D72-9946-AF57-B8916B8F4E5A}" srcOrd="6" destOrd="0" presId="urn:microsoft.com/office/officeart/2005/8/layout/cycle6"/>
    <dgm:cxn modelId="{9BA92CF1-9766-AB47-835E-C2ACEB44A2C4}" type="presParOf" srcId="{31829E4A-F9EB-DE4D-AED2-BD26F49BCEA9}" destId="{D5740721-3339-E845-8FC8-AFC1D8253603}" srcOrd="7" destOrd="0" presId="urn:microsoft.com/office/officeart/2005/8/layout/cycle6"/>
    <dgm:cxn modelId="{F11243BF-CF80-E84C-98C8-CD517DA27AF8}" type="presParOf" srcId="{31829E4A-F9EB-DE4D-AED2-BD26F49BCEA9}" destId="{C7359B5E-5EF8-E343-8890-5117C7BABAF5}" srcOrd="8" destOrd="0" presId="urn:microsoft.com/office/officeart/2005/8/layout/cycle6"/>
    <dgm:cxn modelId="{6F85DF79-2A72-D347-8C8F-24CC5242236D}" type="presParOf" srcId="{31829E4A-F9EB-DE4D-AED2-BD26F49BCEA9}" destId="{318130F4-93BD-854F-9882-22BA25F4E845}" srcOrd="9" destOrd="0" presId="urn:microsoft.com/office/officeart/2005/8/layout/cycle6"/>
    <dgm:cxn modelId="{5EF62844-7F72-A14E-AA00-43B185D1056D}" type="presParOf" srcId="{31829E4A-F9EB-DE4D-AED2-BD26F49BCEA9}" destId="{8DB02310-5179-E545-ABEC-66E7888CA6DF}" srcOrd="10" destOrd="0" presId="urn:microsoft.com/office/officeart/2005/8/layout/cycle6"/>
    <dgm:cxn modelId="{08DB7D8A-A88A-FE47-B200-B7EE6FA81F09}" type="presParOf" srcId="{31829E4A-F9EB-DE4D-AED2-BD26F49BCEA9}" destId="{1C8ED3C5-7B76-7C4C-9438-C7FA0673263B}" srcOrd="11" destOrd="0" presId="urn:microsoft.com/office/officeart/2005/8/layout/cycle6"/>
    <dgm:cxn modelId="{FC2AFF1E-5989-1241-961F-8375C00CA8ED}" type="presParOf" srcId="{31829E4A-F9EB-DE4D-AED2-BD26F49BCEA9}" destId="{1F20837E-F674-8E46-9773-8E2E2851BC95}" srcOrd="12" destOrd="0" presId="urn:microsoft.com/office/officeart/2005/8/layout/cycle6"/>
    <dgm:cxn modelId="{A020C025-5E31-0D4F-BECE-040DFABC8386}" type="presParOf" srcId="{31829E4A-F9EB-DE4D-AED2-BD26F49BCEA9}" destId="{276FE6C8-1029-C94F-9F0C-5A16DBCF6F5E}" srcOrd="13" destOrd="0" presId="urn:microsoft.com/office/officeart/2005/8/layout/cycle6"/>
    <dgm:cxn modelId="{C6837C80-6576-2E48-BD89-8B4A83F3EB07}" type="presParOf" srcId="{31829E4A-F9EB-DE4D-AED2-BD26F49BCEA9}" destId="{1ABB8F7B-EF3F-1D4E-865C-AA1A2EE514D6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1FD06-4414-E244-96D2-B7AD4D3AA960}">
      <dsp:nvSpPr>
        <dsp:cNvPr id="0" name=""/>
        <dsp:cNvSpPr/>
      </dsp:nvSpPr>
      <dsp:spPr>
        <a:xfrm>
          <a:off x="3527300" y="2952"/>
          <a:ext cx="2072261" cy="134696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Higher efficiency</a:t>
          </a:r>
          <a:endParaRPr lang="en-US" sz="3000" kern="1200" dirty="0"/>
        </a:p>
      </dsp:txBody>
      <dsp:txXfrm>
        <a:off x="3593054" y="68706"/>
        <a:ext cx="1940753" cy="1215461"/>
      </dsp:txXfrm>
    </dsp:sp>
    <dsp:sp modelId="{0D225D23-D981-9341-AA2F-B1C717CA893D}">
      <dsp:nvSpPr>
        <dsp:cNvPr id="0" name=""/>
        <dsp:cNvSpPr/>
      </dsp:nvSpPr>
      <dsp:spPr>
        <a:xfrm>
          <a:off x="1871594" y="676437"/>
          <a:ext cx="5383673" cy="5383673"/>
        </a:xfrm>
        <a:custGeom>
          <a:avLst/>
          <a:gdLst/>
          <a:ahLst/>
          <a:cxnLst/>
          <a:rect l="0" t="0" r="0" b="0"/>
          <a:pathLst>
            <a:path>
              <a:moveTo>
                <a:pt x="3742212" y="213390"/>
              </a:moveTo>
              <a:arcTo wR="2691836" hR="2691836" stAng="17578045" swAng="196214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D4FC7-CD3D-FD44-BFB3-A7D127EF02D6}">
      <dsp:nvSpPr>
        <dsp:cNvPr id="0" name=""/>
        <dsp:cNvSpPr/>
      </dsp:nvSpPr>
      <dsp:spPr>
        <a:xfrm>
          <a:off x="6087389" y="1862965"/>
          <a:ext cx="2072261" cy="134696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Improved Experience</a:t>
          </a:r>
          <a:endParaRPr lang="en-US" sz="3000" kern="1200" dirty="0"/>
        </a:p>
      </dsp:txBody>
      <dsp:txXfrm>
        <a:off x="6153143" y="1928719"/>
        <a:ext cx="1940753" cy="1215461"/>
      </dsp:txXfrm>
    </dsp:sp>
    <dsp:sp modelId="{708A3992-63F6-5E48-9B3C-314A9129D8D5}">
      <dsp:nvSpPr>
        <dsp:cNvPr id="0" name=""/>
        <dsp:cNvSpPr/>
      </dsp:nvSpPr>
      <dsp:spPr>
        <a:xfrm>
          <a:off x="1871594" y="676437"/>
          <a:ext cx="5383673" cy="5383673"/>
        </a:xfrm>
        <a:custGeom>
          <a:avLst/>
          <a:gdLst/>
          <a:ahLst/>
          <a:cxnLst/>
          <a:rect l="0" t="0" r="0" b="0"/>
          <a:pathLst>
            <a:path>
              <a:moveTo>
                <a:pt x="5379971" y="2550708"/>
              </a:moveTo>
              <a:arcTo wR="2691836" hR="2691836" stAng="21419682" swAng="21967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F7C4D-0D72-9946-AF57-B8916B8F4E5A}">
      <dsp:nvSpPr>
        <dsp:cNvPr id="0" name=""/>
        <dsp:cNvSpPr/>
      </dsp:nvSpPr>
      <dsp:spPr>
        <a:xfrm>
          <a:off x="5109522" y="4872530"/>
          <a:ext cx="2072261" cy="134696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Strengthen Reputation</a:t>
          </a:r>
          <a:endParaRPr lang="en-US" sz="3000" kern="1200" dirty="0"/>
        </a:p>
      </dsp:txBody>
      <dsp:txXfrm>
        <a:off x="5175276" y="4938284"/>
        <a:ext cx="1940753" cy="1215461"/>
      </dsp:txXfrm>
    </dsp:sp>
    <dsp:sp modelId="{C7359B5E-5EF8-E343-8890-5117C7BABAF5}">
      <dsp:nvSpPr>
        <dsp:cNvPr id="0" name=""/>
        <dsp:cNvSpPr/>
      </dsp:nvSpPr>
      <dsp:spPr>
        <a:xfrm>
          <a:off x="1871594" y="676437"/>
          <a:ext cx="5383673" cy="5383673"/>
        </a:xfrm>
        <a:custGeom>
          <a:avLst/>
          <a:gdLst/>
          <a:ahLst/>
          <a:cxnLst/>
          <a:rect l="0" t="0" r="0" b="0"/>
          <a:pathLst>
            <a:path>
              <a:moveTo>
                <a:pt x="3227228" y="5329892"/>
              </a:moveTo>
              <a:arcTo wR="2691836" hR="2691836" stAng="4711660" swAng="137668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130F4-93BD-854F-9882-22BA25F4E845}">
      <dsp:nvSpPr>
        <dsp:cNvPr id="0" name=""/>
        <dsp:cNvSpPr/>
      </dsp:nvSpPr>
      <dsp:spPr>
        <a:xfrm>
          <a:off x="1945078" y="4872530"/>
          <a:ext cx="2072261" cy="134696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More Customers</a:t>
          </a:r>
          <a:endParaRPr lang="en-US" sz="3000" kern="1200" dirty="0"/>
        </a:p>
      </dsp:txBody>
      <dsp:txXfrm>
        <a:off x="2010832" y="4938284"/>
        <a:ext cx="1940753" cy="1215461"/>
      </dsp:txXfrm>
    </dsp:sp>
    <dsp:sp modelId="{1C8ED3C5-7B76-7C4C-9438-C7FA0673263B}">
      <dsp:nvSpPr>
        <dsp:cNvPr id="0" name=""/>
        <dsp:cNvSpPr/>
      </dsp:nvSpPr>
      <dsp:spPr>
        <a:xfrm>
          <a:off x="1871594" y="676437"/>
          <a:ext cx="5383673" cy="5383673"/>
        </a:xfrm>
        <a:custGeom>
          <a:avLst/>
          <a:gdLst/>
          <a:ahLst/>
          <a:cxnLst/>
          <a:rect l="0" t="0" r="0" b="0"/>
          <a:pathLst>
            <a:path>
              <a:moveTo>
                <a:pt x="449942" y="4181768"/>
              </a:moveTo>
              <a:arcTo wR="2691836" hR="2691836" stAng="8783552" swAng="21967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0837E-F674-8E46-9773-8E2E2851BC95}">
      <dsp:nvSpPr>
        <dsp:cNvPr id="0" name=""/>
        <dsp:cNvSpPr/>
      </dsp:nvSpPr>
      <dsp:spPr>
        <a:xfrm>
          <a:off x="967211" y="1862965"/>
          <a:ext cx="2072261" cy="134696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Boost Revenue</a:t>
          </a:r>
          <a:endParaRPr lang="en-US" sz="3000" kern="1200" dirty="0"/>
        </a:p>
      </dsp:txBody>
      <dsp:txXfrm>
        <a:off x="1032965" y="1928719"/>
        <a:ext cx="1940753" cy="1215461"/>
      </dsp:txXfrm>
    </dsp:sp>
    <dsp:sp modelId="{1ABB8F7B-EF3F-1D4E-865C-AA1A2EE514D6}">
      <dsp:nvSpPr>
        <dsp:cNvPr id="0" name=""/>
        <dsp:cNvSpPr/>
      </dsp:nvSpPr>
      <dsp:spPr>
        <a:xfrm>
          <a:off x="1871594" y="676437"/>
          <a:ext cx="5383673" cy="5383673"/>
        </a:xfrm>
        <a:custGeom>
          <a:avLst/>
          <a:gdLst/>
          <a:ahLst/>
          <a:cxnLst/>
          <a:rect l="0" t="0" r="0" b="0"/>
          <a:pathLst>
            <a:path>
              <a:moveTo>
                <a:pt x="468916" y="1173742"/>
              </a:moveTo>
              <a:arcTo wR="2691836" hR="2691836" stAng="12859815" swAng="196214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E418F-0AC9-AF42-85D2-16C17C8DCAF5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2D179-5E67-D543-8DF1-780B2BAD3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2D179-5E67-D543-8DF1-780B2BAD38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8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F663-54C0-ED43-8BE3-68CFB224AA1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1F36-7BE8-D046-A91F-470D0F50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9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F663-54C0-ED43-8BE3-68CFB224AA1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1F36-7BE8-D046-A91F-470D0F50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F663-54C0-ED43-8BE3-68CFB224AA1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1F36-7BE8-D046-A91F-470D0F50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1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F663-54C0-ED43-8BE3-68CFB224AA1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1F36-7BE8-D046-A91F-470D0F50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6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F663-54C0-ED43-8BE3-68CFB224AA1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1F36-7BE8-D046-A91F-470D0F50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5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F663-54C0-ED43-8BE3-68CFB224AA1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1F36-7BE8-D046-A91F-470D0F50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F663-54C0-ED43-8BE3-68CFB224AA1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1F36-7BE8-D046-A91F-470D0F50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6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F663-54C0-ED43-8BE3-68CFB224AA1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1F36-7BE8-D046-A91F-470D0F50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7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F663-54C0-ED43-8BE3-68CFB224AA1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1F36-7BE8-D046-A91F-470D0F50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6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F663-54C0-ED43-8BE3-68CFB224AA1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1F36-7BE8-D046-A91F-470D0F50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0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F663-54C0-ED43-8BE3-68CFB224AA1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1F36-7BE8-D046-A91F-470D0F50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F663-54C0-ED43-8BE3-68CFB224AA1B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41F36-7BE8-D046-A91F-470D0F50F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7257" y="2820388"/>
            <a:ext cx="5739740" cy="167738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4000" dirty="0" smtClean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4000" dirty="0" smtClean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Your Personalized Flight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027" y="2275379"/>
            <a:ext cx="2798199" cy="1133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347257" cy="5640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1" b="2622"/>
          <a:stretch/>
        </p:blipFill>
        <p:spPr>
          <a:xfrm>
            <a:off x="0" y="5320331"/>
            <a:ext cx="1941210" cy="1543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10" y="5296581"/>
            <a:ext cx="2377754" cy="15851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2604" y="123248"/>
            <a:ext cx="29450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#</a:t>
            </a:r>
            <a:r>
              <a:rPr lang="en-US" sz="25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lifewelltravelled</a:t>
            </a:r>
            <a:endParaRPr lang="en-US" sz="25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0" t="1" r="5624" b="160"/>
          <a:stretch/>
        </p:blipFill>
        <p:spPr>
          <a:xfrm>
            <a:off x="4249382" y="5291300"/>
            <a:ext cx="2097875" cy="157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0D8A4"/>
                </a:solidFill>
              </a:rPr>
              <a:t>Personable Service</a:t>
            </a:r>
          </a:p>
          <a:p>
            <a:pPr marL="0" indent="0" algn="ctr">
              <a:buNone/>
            </a:pPr>
            <a:endParaRPr lang="en-US" b="1" dirty="0">
              <a:solidFill>
                <a:srgbClr val="00D8A4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D8A4"/>
                </a:solidFill>
              </a:rPr>
              <a:t>Considered Design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Your needs matters. Therefore, we personalize.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7" y="-810491"/>
            <a:ext cx="10515600" cy="7886701"/>
          </a:xfrm>
        </p:spPr>
      </p:pic>
      <p:sp>
        <p:nvSpPr>
          <p:cNvPr id="5" name="TextBox 4"/>
          <p:cNvSpPr txBox="1"/>
          <p:nvPr/>
        </p:nvSpPr>
        <p:spPr>
          <a:xfrm>
            <a:off x="4231574" y="249381"/>
            <a:ext cx="17694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Work Flyers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0323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5" t="-1039" r="6187" b="1644"/>
          <a:stretch/>
        </p:blipFill>
        <p:spPr>
          <a:xfrm>
            <a:off x="700645" y="-405127"/>
            <a:ext cx="10653155" cy="7504493"/>
          </a:xfrm>
        </p:spPr>
      </p:pic>
      <p:sp>
        <p:nvSpPr>
          <p:cNvPr id="5" name="TextBox 4"/>
          <p:cNvSpPr txBox="1"/>
          <p:nvPr/>
        </p:nvSpPr>
        <p:spPr>
          <a:xfrm>
            <a:off x="8414163" y="3541594"/>
            <a:ext cx="17578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Sleep Flyers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2985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" t="-2" r="6683" b="-288"/>
          <a:stretch/>
        </p:blipFill>
        <p:spPr>
          <a:xfrm>
            <a:off x="603662" y="0"/>
            <a:ext cx="10984676" cy="6899564"/>
          </a:xfrm>
        </p:spPr>
      </p:pic>
      <p:sp>
        <p:nvSpPr>
          <p:cNvPr id="5" name="TextBox 4"/>
          <p:cNvSpPr txBox="1"/>
          <p:nvPr/>
        </p:nvSpPr>
        <p:spPr>
          <a:xfrm>
            <a:off x="3862375" y="2055813"/>
            <a:ext cx="22336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Standard Flyers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1212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29" y="0"/>
            <a:ext cx="10467706" cy="6655443"/>
          </a:xfrm>
        </p:spPr>
      </p:pic>
    </p:spTree>
    <p:extLst>
      <p:ext uri="{BB962C8B-B14F-4D97-AF65-F5344CB8AC3E}">
        <p14:creationId xmlns:p14="http://schemas.microsoft.com/office/powerpoint/2010/main" val="1585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002" y="0"/>
            <a:ext cx="1285874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Value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2361873"/>
              </p:ext>
            </p:extLst>
          </p:nvPr>
        </p:nvGraphicFramePr>
        <p:xfrm>
          <a:off x="1776490" y="407371"/>
          <a:ext cx="9126862" cy="6311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28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34</Words>
  <Application>Microsoft Macintosh PowerPoint</Application>
  <PresentationFormat>Widescreen</PresentationFormat>
  <Paragraphs>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  Your Personalized Flight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Value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Your Personalized Flight</dc:title>
  <dc:creator>Microsoft Office User</dc:creator>
  <cp:lastModifiedBy>Microsoft Office User</cp:lastModifiedBy>
  <cp:revision>14</cp:revision>
  <dcterms:created xsi:type="dcterms:W3CDTF">2017-10-22T00:25:52Z</dcterms:created>
  <dcterms:modified xsi:type="dcterms:W3CDTF">2017-10-22T03:51:59Z</dcterms:modified>
</cp:coreProperties>
</file>