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9"/>
    <a:srgbClr val="FDD000"/>
    <a:srgbClr val="F39AC5"/>
    <a:srgbClr val="E6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6"/>
    <p:restoredTop sz="94694"/>
  </p:normalViewPr>
  <p:slideViewPr>
    <p:cSldViewPr snapToGrid="0">
      <p:cViewPr varScale="1">
        <p:scale>
          <a:sx n="121" d="100"/>
          <a:sy n="121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AA762-E791-E8D3-EB3F-11CDAC6A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F3C30-C3E3-5DBA-C070-5525C690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8392-07D0-B0DD-865D-A5CF3A1B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Cartoon characters with a black background&#10;&#10;AI-generated content may be incorrect.">
            <a:extLst>
              <a:ext uri="{FF2B5EF4-FFF2-40B4-BE49-F238E27FC236}">
                <a16:creationId xmlns:a16="http://schemas.microsoft.com/office/drawing/2014/main" id="{B4E9DA00-3265-DDCB-FC1A-AF29754FE7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207" y="1094508"/>
            <a:ext cx="4966652" cy="466898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60ACD9B-8547-CF02-9481-5626C45EAE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3859" y="2278329"/>
            <a:ext cx="5999940" cy="1028700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latin typeface="拾陆字濑户2.0-1" pitchFamily="2" charset="-128"/>
                <a:ea typeface="拾陆字濑户2.0-1" pitchFamily="2" charset="-128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【1-</a:t>
            </a:r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卷</a:t>
            </a:r>
            <a:r>
              <a:rPr lang="en-US" altLang="zh-CN" dirty="0"/>
              <a:t>】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29829A-D032-1B2C-5507-13851CA8E365}"/>
              </a:ext>
            </a:extLst>
          </p:cNvPr>
          <p:cNvGrpSpPr/>
          <p:nvPr userDrawn="1"/>
        </p:nvGrpSpPr>
        <p:grpSpPr>
          <a:xfrm>
            <a:off x="8825345" y="3735856"/>
            <a:ext cx="3241963" cy="2957506"/>
            <a:chOff x="8610600" y="3525520"/>
            <a:chExt cx="3456709" cy="3153410"/>
          </a:xfrm>
        </p:grpSpPr>
        <p:pic>
          <p:nvPicPr>
            <p:cNvPr id="1028" name="Picture 4" descr="哆啦a梦彩色漫画书-哆啦a梦彩色漫画书促销价格、哆啦a梦彩色漫画书品牌- 淘宝">
              <a:extLst>
                <a:ext uri="{FF2B5EF4-FFF2-40B4-BE49-F238E27FC236}">
                  <a16:creationId xmlns:a16="http://schemas.microsoft.com/office/drawing/2014/main" id="{20EB8E5A-63C0-FE5C-E20A-C6066129505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10" t="31028" r="13556" b="5639"/>
            <a:stretch/>
          </p:blipFill>
          <p:spPr bwMode="auto">
            <a:xfrm>
              <a:off x="8610600" y="3783330"/>
              <a:ext cx="3320854" cy="289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8D25DF-5474-8861-CF11-C6D3887EA035}"/>
                </a:ext>
              </a:extLst>
            </p:cNvPr>
            <p:cNvSpPr/>
            <p:nvPr userDrawn="1"/>
          </p:nvSpPr>
          <p:spPr>
            <a:xfrm>
              <a:off x="10778836" y="3525520"/>
              <a:ext cx="1288473" cy="616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8A8C14D-9C45-3711-624A-D65E757F5D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3858" y="3135983"/>
            <a:ext cx="5999941" cy="1028700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拾陆字濑户2.0-1" pitchFamily="2" charset="-128"/>
                <a:ea typeface="拾陆字濑户2.0-1" pitchFamily="2" charset="-128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【2-</a:t>
            </a:r>
            <a:r>
              <a:rPr lang="zh-CN" altLang="en-US" dirty="0"/>
              <a:t>故事名称</a:t>
            </a:r>
            <a:r>
              <a:rPr lang="en-US" altLang="zh-CN" dirty="0"/>
              <a:t>】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87CA6-FCF7-28EB-6A62-1DC8D49FB836}"/>
              </a:ext>
            </a:extLst>
          </p:cNvPr>
          <p:cNvSpPr/>
          <p:nvPr userDrawn="1"/>
        </p:nvSpPr>
        <p:spPr>
          <a:xfrm>
            <a:off x="0" y="0"/>
            <a:ext cx="12192000" cy="595745"/>
          </a:xfrm>
          <a:prstGeom prst="rect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4400" b="1" dirty="0"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pic>
        <p:nvPicPr>
          <p:cNvPr id="12" name="Picture 11" descr="A blue and pink logo&#10;&#10;AI-generated content may be incorrect.">
            <a:extLst>
              <a:ext uri="{FF2B5EF4-FFF2-40B4-BE49-F238E27FC236}">
                <a16:creationId xmlns:a16="http://schemas.microsoft.com/office/drawing/2014/main" id="{6A722A87-C5D2-045A-7885-1E3F00C0285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90778" y="392763"/>
            <a:ext cx="3763545" cy="21212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D4EC5E-997E-4D35-262C-A19FE50909AF}"/>
              </a:ext>
            </a:extLst>
          </p:cNvPr>
          <p:cNvSpPr txBox="1"/>
          <p:nvPr userDrawn="1"/>
        </p:nvSpPr>
        <p:spPr>
          <a:xfrm>
            <a:off x="5777345" y="6194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老师版</a:t>
            </a:r>
            <a:endParaRPr lang="en-US" sz="3600" b="1" dirty="0">
              <a:solidFill>
                <a:schemeClr val="bg1"/>
              </a:solidFill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03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29ED-60B4-1832-A63D-465F4A67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32A3C-3932-F7AC-7C4C-554025D7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863D-88FE-FF86-C269-50822A62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CF0B4-325F-1FC6-35FD-B8ED2EF9A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DAB3C-FAB8-8DF0-D8F7-11BEB17BC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CCAC9-060E-F072-F707-E4025869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5DBC3-B20B-BA61-4C12-275461E7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4D3D1-4138-2CE7-EABF-1F9244AB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0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5EF7-D7B4-6643-ECD4-48872573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FC3DC-934A-5F5F-F2AA-50C3C877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DAE47-05CC-9478-7EB0-3BF705BE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9C165-DD6F-03B7-CCD6-6B6DEFEE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25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919D-7932-B50A-1BA4-1AD7858E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FC7E-2465-E331-F8A7-D60A11C4C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D86FC-6F57-8E1F-8A6A-C91F685F8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0F17D-D436-E2AC-35C7-647B4F31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F1681-AE02-90D4-339F-FC8AF5BE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6DE72-7A3C-9D63-F54D-9EFBBCB1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25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2981-90F5-D95C-658F-475FE769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93994-DBAC-7834-DE32-17CA1D002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43AF7-9368-843B-41AA-C2B28B552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8BBDE-E34E-DAB9-9385-2AF5E198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5312D-F9B1-87D6-BC8A-A1861305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2A5DF-CBA3-731E-DAC1-4CE6BE5A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31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02FB-C659-471D-F86A-3D5AD7F5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F45B6-AFF0-69B6-5865-1246407C4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58057-2AB1-AA7C-3F92-1DF266CA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6322D-DF19-9FD6-414A-20FCD084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CF93A-A29B-26B6-846B-AA57D7AD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C09BB-CC14-2843-6CCA-DE451C623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390EC-AB23-31D5-46C3-3DA05C678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0E995-C253-DDF7-2C04-D8F53832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4B875-0AB2-4A3D-D2C5-C5080ABB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2C930-A43C-C500-531D-E3604814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2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AA762-E791-E8D3-EB3F-11CDAC6A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F3C30-C3E3-5DBA-C070-5525C690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8392-07D0-B0DD-865D-A5CF3A1B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Cartoon characters with a black background&#10;&#10;AI-generated content may be incorrect.">
            <a:extLst>
              <a:ext uri="{FF2B5EF4-FFF2-40B4-BE49-F238E27FC236}">
                <a16:creationId xmlns:a16="http://schemas.microsoft.com/office/drawing/2014/main" id="{B4E9DA00-3265-DDCB-FC1A-AF29754FE7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207" y="1094508"/>
            <a:ext cx="4966652" cy="466898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60ACD9B-8547-CF02-9481-5626C45EAE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3859" y="2278329"/>
            <a:ext cx="6208220" cy="1028700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latin typeface="拾陆字濑户2.0-1" pitchFamily="2" charset="-128"/>
                <a:ea typeface="拾陆字濑户2.0-1" pitchFamily="2" charset="-128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【1-</a:t>
            </a:r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卷</a:t>
            </a:r>
            <a:r>
              <a:rPr lang="en-US" altLang="zh-CN" dirty="0"/>
              <a:t>】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29829A-D032-1B2C-5507-13851CA8E365}"/>
              </a:ext>
            </a:extLst>
          </p:cNvPr>
          <p:cNvGrpSpPr/>
          <p:nvPr userDrawn="1"/>
        </p:nvGrpSpPr>
        <p:grpSpPr>
          <a:xfrm>
            <a:off x="8825345" y="3735856"/>
            <a:ext cx="3241963" cy="2957506"/>
            <a:chOff x="8610600" y="3525520"/>
            <a:chExt cx="3456709" cy="3153410"/>
          </a:xfrm>
        </p:grpSpPr>
        <p:pic>
          <p:nvPicPr>
            <p:cNvPr id="1028" name="Picture 4" descr="哆啦a梦彩色漫画书-哆啦a梦彩色漫画书促销价格、哆啦a梦彩色漫画书品牌- 淘宝">
              <a:extLst>
                <a:ext uri="{FF2B5EF4-FFF2-40B4-BE49-F238E27FC236}">
                  <a16:creationId xmlns:a16="http://schemas.microsoft.com/office/drawing/2014/main" id="{20EB8E5A-63C0-FE5C-E20A-C6066129505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10" t="31028" r="13556" b="5639"/>
            <a:stretch/>
          </p:blipFill>
          <p:spPr bwMode="auto">
            <a:xfrm>
              <a:off x="8610600" y="3783330"/>
              <a:ext cx="3320854" cy="289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8D25DF-5474-8861-CF11-C6D3887EA035}"/>
                </a:ext>
              </a:extLst>
            </p:cNvPr>
            <p:cNvSpPr/>
            <p:nvPr userDrawn="1"/>
          </p:nvSpPr>
          <p:spPr>
            <a:xfrm>
              <a:off x="10778836" y="3525520"/>
              <a:ext cx="1288473" cy="616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8A8C14D-9C45-3711-624A-D65E757F5D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3858" y="3135983"/>
            <a:ext cx="6208221" cy="1028700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拾陆字濑户2.0-1" pitchFamily="2" charset="-128"/>
                <a:ea typeface="拾陆字濑户2.0-1" pitchFamily="2" charset="-128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【2-</a:t>
            </a:r>
            <a:r>
              <a:rPr lang="zh-CN" altLang="en-US" dirty="0"/>
              <a:t>故事名称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87CA6-FCF7-28EB-6A62-1DC8D49FB836}"/>
              </a:ext>
            </a:extLst>
          </p:cNvPr>
          <p:cNvSpPr/>
          <p:nvPr userDrawn="1"/>
        </p:nvSpPr>
        <p:spPr>
          <a:xfrm>
            <a:off x="0" y="0"/>
            <a:ext cx="12192000" cy="595745"/>
          </a:xfrm>
          <a:prstGeom prst="rect">
            <a:avLst/>
          </a:prstGeom>
          <a:solidFill>
            <a:srgbClr val="F39A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200" b="1" dirty="0"/>
          </a:p>
        </p:txBody>
      </p:sp>
      <p:pic>
        <p:nvPicPr>
          <p:cNvPr id="12" name="Picture 11" descr="A blue and pink logo&#10;&#10;AI-generated content may be incorrect.">
            <a:extLst>
              <a:ext uri="{FF2B5EF4-FFF2-40B4-BE49-F238E27FC236}">
                <a16:creationId xmlns:a16="http://schemas.microsoft.com/office/drawing/2014/main" id="{6A722A87-C5D2-045A-7885-1E3F00C0285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87355" y="432666"/>
            <a:ext cx="3763545" cy="2121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F60FE9-B5F7-1A31-0A0A-AEB746CBF5EA}"/>
              </a:ext>
            </a:extLst>
          </p:cNvPr>
          <p:cNvSpPr txBox="1"/>
          <p:nvPr userDrawn="1"/>
        </p:nvSpPr>
        <p:spPr>
          <a:xfrm>
            <a:off x="5777345" y="6194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学生版</a:t>
            </a:r>
            <a:endParaRPr lang="en-US" sz="3600" b="1" dirty="0">
              <a:solidFill>
                <a:schemeClr val="bg1"/>
              </a:solidFill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96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8E16-A24F-9A5C-AEE4-F62AABF1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BD1BF-8BB6-9829-4735-BDFC674E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9EE84-7CCD-9AB5-AF51-4A513FDD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019C0-1A4A-060C-7881-7EA55907A0F8}"/>
              </a:ext>
            </a:extLst>
          </p:cNvPr>
          <p:cNvSpPr/>
          <p:nvPr userDrawn="1"/>
        </p:nvSpPr>
        <p:spPr>
          <a:xfrm>
            <a:off x="0" y="0"/>
            <a:ext cx="12192000" cy="595745"/>
          </a:xfrm>
          <a:prstGeom prst="rect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blue and pink logo&#10;&#10;AI-generated content may be incorrect.">
            <a:extLst>
              <a:ext uri="{FF2B5EF4-FFF2-40B4-BE49-F238E27FC236}">
                <a16:creationId xmlns:a16="http://schemas.microsoft.com/office/drawing/2014/main" id="{7E5BFA47-8866-BF7F-DC6B-38643C9A50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88375" y="-164786"/>
            <a:ext cx="1644298" cy="9267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63B5FD-954D-68F7-D0BF-061250C80BE7}"/>
              </a:ext>
            </a:extLst>
          </p:cNvPr>
          <p:cNvSpPr txBox="1"/>
          <p:nvPr userDrawn="1"/>
        </p:nvSpPr>
        <p:spPr>
          <a:xfrm>
            <a:off x="436415" y="139198"/>
            <a:ext cx="885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漫画字本与生词</a:t>
            </a:r>
            <a:r>
              <a:rPr lang="zh-TW" altLang="en-US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Comic Script &amp;</a:t>
            </a:r>
            <a:r>
              <a:rPr lang="zh-TW" altLang="en-US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Vocabulary</a:t>
            </a:r>
            <a:endParaRPr lang="en-US" sz="2400" b="1" dirty="0">
              <a:solidFill>
                <a:schemeClr val="bg1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E7A017C2-5918-9CAE-CB42-5B52D3975E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415" y="1191696"/>
            <a:ext cx="5659585" cy="595745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8392575A-90BB-BAD8-A625-493DD88D5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6415" y="1910660"/>
            <a:ext cx="5659585" cy="595745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922EC38-5B84-05F1-65CE-4FABC42FFF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415" y="2612369"/>
            <a:ext cx="5659585" cy="595745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D0D9F84-C47C-9CE3-05CC-EF1F3140E33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415" y="3313445"/>
            <a:ext cx="5659585" cy="595745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50C32B1-7165-1091-34A8-93F1A02EFA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415" y="4039138"/>
            <a:ext cx="5659585" cy="595745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DC00FFA-B8B4-1A25-CCBA-B4C31EB75E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15" y="4764831"/>
            <a:ext cx="5659585" cy="595745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8702D4C6-98E2-EB44-7DBD-E65E2334EA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415" y="5490524"/>
            <a:ext cx="5659585" cy="595745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D1737717-FB98-7104-69B6-CDDE47EF494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99907" y="1136276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C21D4A81-542A-A3BA-0980-A214CF728D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99907" y="1491992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478B92A-CBFF-7344-BC9D-4C859D8847A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99907" y="1870069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4C09B09A-6306-74CB-02DF-3CE094E19E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99907" y="2225785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1012A154-A4F3-3F86-105E-A3147FC0B71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99907" y="2578675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8E10CE7-9259-209E-BA52-373F24AB4E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99907" y="2934391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24704E4-023D-8000-7627-CA4B8DAA770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99907" y="3301554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6495A371-BA5D-23C7-7158-96375B85786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99907" y="3657270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C6BF7685-19B8-E059-A451-CEABFEE0A6D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99907" y="4012005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1C4F92B3-F2CC-CC83-8CE5-4622DFDEC9D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99907" y="4367721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0E860FAF-7B00-3010-D608-A2D18C6CF3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99907" y="4743074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0B8875E-24D1-7EE7-00C1-9F492AC208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99907" y="5098790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13DAAF67-5795-96BB-FBC1-1C002A6A86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99907" y="5460320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643676B3-234B-F4AC-EBB9-605F8DF205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99907" y="5816036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A6687AE7-9C10-48DC-4372-167AA83C0E5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772401" y="1132987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41C8FB60-08AD-CEBC-88F3-813989616B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72401" y="1464361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77A032DB-B97F-11EB-F74E-BD85BBC0CC1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772401" y="1880448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15B6B8CF-69C7-621B-D114-38EAC14E78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72401" y="2211822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18A0229B-30EA-D75D-E0C4-008248B8AC5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772401" y="2587020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188EA39F-EB19-6064-600E-E27A023722B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72401" y="2918394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CEE75B16-F51B-AD0C-EA61-5529C0AFB00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72401" y="3267092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CBB8DCCA-C5C4-6048-41F3-D9B2736A947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72401" y="3598466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094402F1-5D22-294E-72B2-0ED1629F045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772401" y="3987934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BD3A1DF8-8AE9-0B95-2E59-D6AC8BFF3D5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72401" y="4319308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40E055CB-C910-3A08-F310-4127F390FF8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772401" y="4722257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7549B32B-EFFF-A240-7065-872AFB08575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2401" y="5053631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3" name="Text Placeholder 13">
            <a:extLst>
              <a:ext uri="{FF2B5EF4-FFF2-40B4-BE49-F238E27FC236}">
                <a16:creationId xmlns:a16="http://schemas.microsoft.com/office/drawing/2014/main" id="{5625F232-08FD-13D7-54F6-0B2B9920F35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772401" y="5441967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D12835B2-199F-C4F5-181D-C5E3F1971C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72401" y="5773341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5" name="Text Placeholder 13">
            <a:extLst>
              <a:ext uri="{FF2B5EF4-FFF2-40B4-BE49-F238E27FC236}">
                <a16:creationId xmlns:a16="http://schemas.microsoft.com/office/drawing/2014/main" id="{33E7F842-08A1-7A9A-8EB4-28BDC5739C3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296400" y="1132986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A9C75D-0FD5-C5FE-8AF7-C510B7550A2C}"/>
              </a:ext>
            </a:extLst>
          </p:cNvPr>
          <p:cNvCxnSpPr/>
          <p:nvPr userDrawn="1"/>
        </p:nvCxnSpPr>
        <p:spPr>
          <a:xfrm>
            <a:off x="436415" y="1077566"/>
            <a:ext cx="11596258" cy="0"/>
          </a:xfrm>
          <a:prstGeom prst="line">
            <a:avLst/>
          </a:prstGeom>
          <a:ln w="28575">
            <a:solidFill>
              <a:srgbClr val="E6001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EEDC744-F0EE-0448-B11B-29371B31BBA1}"/>
              </a:ext>
            </a:extLst>
          </p:cNvPr>
          <p:cNvSpPr txBox="1"/>
          <p:nvPr userDrawn="1"/>
        </p:nvSpPr>
        <p:spPr>
          <a:xfrm>
            <a:off x="436415" y="773732"/>
            <a:ext cx="13092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 err="1">
                <a:solidFill>
                  <a:srgbClr val="E60012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漫画字本</a:t>
            </a:r>
            <a:endParaRPr lang="en-US" sz="1600" b="1" dirty="0">
              <a:solidFill>
                <a:srgbClr val="E60012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7D0676-4780-EE32-A2F5-28E56C4F1D3B}"/>
              </a:ext>
            </a:extLst>
          </p:cNvPr>
          <p:cNvSpPr txBox="1"/>
          <p:nvPr userDrawn="1"/>
        </p:nvSpPr>
        <p:spPr>
          <a:xfrm>
            <a:off x="6109855" y="773732"/>
            <a:ext cx="1517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 err="1">
                <a:solidFill>
                  <a:srgbClr val="E60012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生词</a:t>
            </a:r>
            <a:r>
              <a:rPr lang="zh-CN" altLang="en-US" sz="1600" b="1" dirty="0">
                <a:solidFill>
                  <a:srgbClr val="E60012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（简体）</a:t>
            </a:r>
            <a:endParaRPr lang="en-US" sz="1600" b="1" dirty="0">
              <a:solidFill>
                <a:srgbClr val="E60012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73E27D-5A12-8B19-6AFC-D13650DAB38E}"/>
              </a:ext>
            </a:extLst>
          </p:cNvPr>
          <p:cNvSpPr txBox="1"/>
          <p:nvPr userDrawn="1"/>
        </p:nvSpPr>
        <p:spPr>
          <a:xfrm>
            <a:off x="7730832" y="773732"/>
            <a:ext cx="1517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 err="1">
                <a:solidFill>
                  <a:srgbClr val="E60012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生词</a:t>
            </a:r>
            <a:r>
              <a:rPr lang="zh-CN" altLang="en-US" sz="1600" b="1" dirty="0">
                <a:solidFill>
                  <a:srgbClr val="E60012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（繁体）</a:t>
            </a:r>
            <a:endParaRPr lang="en-US" sz="1600" b="1" dirty="0">
              <a:solidFill>
                <a:srgbClr val="E60012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D12F2E-C727-0837-EB43-683FEC07A46C}"/>
              </a:ext>
            </a:extLst>
          </p:cNvPr>
          <p:cNvSpPr txBox="1"/>
          <p:nvPr userDrawn="1"/>
        </p:nvSpPr>
        <p:spPr>
          <a:xfrm>
            <a:off x="9310255" y="785749"/>
            <a:ext cx="1517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 err="1">
                <a:solidFill>
                  <a:srgbClr val="E60012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英文翻译</a:t>
            </a:r>
            <a:endParaRPr lang="en-US" sz="1600" b="1" dirty="0">
              <a:solidFill>
                <a:srgbClr val="E60012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331F44E-2DDE-1D96-0361-64495C4D6331}"/>
              </a:ext>
            </a:extLst>
          </p:cNvPr>
          <p:cNvCxnSpPr/>
          <p:nvPr userDrawn="1"/>
        </p:nvCxnSpPr>
        <p:spPr>
          <a:xfrm>
            <a:off x="436415" y="1857117"/>
            <a:ext cx="11596258" cy="0"/>
          </a:xfrm>
          <a:prstGeom prst="line">
            <a:avLst/>
          </a:prstGeom>
          <a:ln w="12700">
            <a:solidFill>
              <a:srgbClr val="00A0E9">
                <a:alpha val="64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F17EDB5-2EFC-BC76-DB24-9108DEF421E8}"/>
              </a:ext>
            </a:extLst>
          </p:cNvPr>
          <p:cNvCxnSpPr/>
          <p:nvPr userDrawn="1"/>
        </p:nvCxnSpPr>
        <p:spPr>
          <a:xfrm>
            <a:off x="436415" y="2563092"/>
            <a:ext cx="11596258" cy="0"/>
          </a:xfrm>
          <a:prstGeom prst="line">
            <a:avLst/>
          </a:prstGeom>
          <a:ln w="12700">
            <a:solidFill>
              <a:srgbClr val="00A0E9">
                <a:alpha val="64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752FD4-6A7F-3C5D-D67F-D6437110220C}"/>
              </a:ext>
            </a:extLst>
          </p:cNvPr>
          <p:cNvCxnSpPr/>
          <p:nvPr userDrawn="1"/>
        </p:nvCxnSpPr>
        <p:spPr>
          <a:xfrm>
            <a:off x="436415" y="3271880"/>
            <a:ext cx="11596258" cy="0"/>
          </a:xfrm>
          <a:prstGeom prst="line">
            <a:avLst/>
          </a:prstGeom>
          <a:ln w="12700">
            <a:solidFill>
              <a:srgbClr val="00A0E9">
                <a:alpha val="64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0AB117-2076-CB0C-F01E-BA39C61A6D92}"/>
              </a:ext>
            </a:extLst>
          </p:cNvPr>
          <p:cNvCxnSpPr/>
          <p:nvPr userDrawn="1"/>
        </p:nvCxnSpPr>
        <p:spPr>
          <a:xfrm>
            <a:off x="436415" y="3969863"/>
            <a:ext cx="11596258" cy="0"/>
          </a:xfrm>
          <a:prstGeom prst="line">
            <a:avLst/>
          </a:prstGeom>
          <a:ln w="12700">
            <a:solidFill>
              <a:srgbClr val="00A0E9">
                <a:alpha val="64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4AD261-3D14-1E11-E8CD-4B3FD8C932B7}"/>
              </a:ext>
            </a:extLst>
          </p:cNvPr>
          <p:cNvCxnSpPr/>
          <p:nvPr userDrawn="1"/>
        </p:nvCxnSpPr>
        <p:spPr>
          <a:xfrm>
            <a:off x="436415" y="4709411"/>
            <a:ext cx="11596258" cy="0"/>
          </a:xfrm>
          <a:prstGeom prst="line">
            <a:avLst/>
          </a:prstGeom>
          <a:ln w="12700">
            <a:solidFill>
              <a:srgbClr val="00A0E9">
                <a:alpha val="64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40687A-A431-FA4D-B3BA-F0F8E2B96A4D}"/>
              </a:ext>
            </a:extLst>
          </p:cNvPr>
          <p:cNvCxnSpPr/>
          <p:nvPr userDrawn="1"/>
        </p:nvCxnSpPr>
        <p:spPr>
          <a:xfrm>
            <a:off x="436415" y="5435104"/>
            <a:ext cx="11596258" cy="0"/>
          </a:xfrm>
          <a:prstGeom prst="line">
            <a:avLst/>
          </a:prstGeom>
          <a:ln w="12700">
            <a:solidFill>
              <a:srgbClr val="00A0E9">
                <a:alpha val="64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13">
            <a:extLst>
              <a:ext uri="{FF2B5EF4-FFF2-40B4-BE49-F238E27FC236}">
                <a16:creationId xmlns:a16="http://schemas.microsoft.com/office/drawing/2014/main" id="{55CDB634-C92B-7F45-2DC7-5ACB0987725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296400" y="1479114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59" name="Text Placeholder 13">
            <a:extLst>
              <a:ext uri="{FF2B5EF4-FFF2-40B4-BE49-F238E27FC236}">
                <a16:creationId xmlns:a16="http://schemas.microsoft.com/office/drawing/2014/main" id="{973646C6-FAF4-9C15-F975-082DC494414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296400" y="1868907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0" name="Text Placeholder 13">
            <a:extLst>
              <a:ext uri="{FF2B5EF4-FFF2-40B4-BE49-F238E27FC236}">
                <a16:creationId xmlns:a16="http://schemas.microsoft.com/office/drawing/2014/main" id="{81C820D7-2EB5-4463-07D6-B2F21E964F0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296400" y="2215035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1" name="Text Placeholder 13">
            <a:extLst>
              <a:ext uri="{FF2B5EF4-FFF2-40B4-BE49-F238E27FC236}">
                <a16:creationId xmlns:a16="http://schemas.microsoft.com/office/drawing/2014/main" id="{64FD1CA6-ED75-00C5-B059-6FD1A3A6473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310255" y="2576673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2" name="Text Placeholder 13">
            <a:extLst>
              <a:ext uri="{FF2B5EF4-FFF2-40B4-BE49-F238E27FC236}">
                <a16:creationId xmlns:a16="http://schemas.microsoft.com/office/drawing/2014/main" id="{9353187F-390B-A3F4-4967-99D0626CA2D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310255" y="2922801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676F7C74-2707-E642-C72B-C2E7A5B7445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10255" y="3269878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4" name="Text Placeholder 13">
            <a:extLst>
              <a:ext uri="{FF2B5EF4-FFF2-40B4-BE49-F238E27FC236}">
                <a16:creationId xmlns:a16="http://schemas.microsoft.com/office/drawing/2014/main" id="{DF1F4B48-D325-9DB2-68B7-E0A024022EF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10255" y="3616006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5" name="Text Placeholder 13">
            <a:extLst>
              <a:ext uri="{FF2B5EF4-FFF2-40B4-BE49-F238E27FC236}">
                <a16:creationId xmlns:a16="http://schemas.microsoft.com/office/drawing/2014/main" id="{7BBEE31C-FE11-5A12-248D-174CC039E04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296400" y="3976369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6" name="Text Placeholder 13">
            <a:extLst>
              <a:ext uri="{FF2B5EF4-FFF2-40B4-BE49-F238E27FC236}">
                <a16:creationId xmlns:a16="http://schemas.microsoft.com/office/drawing/2014/main" id="{F69BD29F-10C6-2DF9-A4DC-55F5B883BE9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296400" y="4322497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7" name="Text Placeholder 13">
            <a:extLst>
              <a:ext uri="{FF2B5EF4-FFF2-40B4-BE49-F238E27FC236}">
                <a16:creationId xmlns:a16="http://schemas.microsoft.com/office/drawing/2014/main" id="{2F86BA01-72BE-B7E7-AA2B-BFE76077870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310254" y="4737706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8" name="Text Placeholder 13">
            <a:extLst>
              <a:ext uri="{FF2B5EF4-FFF2-40B4-BE49-F238E27FC236}">
                <a16:creationId xmlns:a16="http://schemas.microsoft.com/office/drawing/2014/main" id="{F8AE810B-A958-229C-BC2F-BFFEC3539285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10254" y="5083834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9" name="Text Placeholder 13">
            <a:extLst>
              <a:ext uri="{FF2B5EF4-FFF2-40B4-BE49-F238E27FC236}">
                <a16:creationId xmlns:a16="http://schemas.microsoft.com/office/drawing/2014/main" id="{F5134CFB-7649-502F-A6D7-C792D24C7E8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10254" y="5446892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70" name="Text Placeholder 13">
            <a:extLst>
              <a:ext uri="{FF2B5EF4-FFF2-40B4-BE49-F238E27FC236}">
                <a16:creationId xmlns:a16="http://schemas.microsoft.com/office/drawing/2014/main" id="{7241561F-D329-58CB-7AA3-BDF30DF77B0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310254" y="5793020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2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510CE-C931-4E84-8984-D8DE6842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77A1-A39F-ECF3-2BB3-F08DB770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F7DB-EADE-9A5E-4DAB-9338024C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263B6-2697-B007-AF10-02480F944DBB}"/>
              </a:ext>
            </a:extLst>
          </p:cNvPr>
          <p:cNvSpPr/>
          <p:nvPr userDrawn="1"/>
        </p:nvSpPr>
        <p:spPr>
          <a:xfrm>
            <a:off x="0" y="0"/>
            <a:ext cx="12192000" cy="595745"/>
          </a:xfrm>
          <a:prstGeom prst="rect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51378-0026-0475-9B3A-21D13756AB32}"/>
              </a:ext>
            </a:extLst>
          </p:cNvPr>
          <p:cNvSpPr txBox="1"/>
          <p:nvPr userDrawn="1"/>
        </p:nvSpPr>
        <p:spPr>
          <a:xfrm>
            <a:off x="436415" y="139198"/>
            <a:ext cx="885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选词填空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词语汇总</a:t>
            </a:r>
            <a:r>
              <a:rPr lang="zh-TW" altLang="en-US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Vocabulary Selection</a:t>
            </a:r>
            <a:endParaRPr lang="en-US" sz="2400" b="1" dirty="0">
              <a:solidFill>
                <a:schemeClr val="bg1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pic>
        <p:nvPicPr>
          <p:cNvPr id="8" name="Picture 7" descr="Cartoon characters running in the dark&#10;&#10;AI-generated content may be incorrect.">
            <a:extLst>
              <a:ext uri="{FF2B5EF4-FFF2-40B4-BE49-F238E27FC236}">
                <a16:creationId xmlns:a16="http://schemas.microsoft.com/office/drawing/2014/main" id="{B0676A4B-1D75-A2F5-70A1-8A27EACE3C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6840" y="3965686"/>
            <a:ext cx="4226560" cy="2265436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B80EAF-C236-E471-0976-4044F66C9D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30912" y="2854799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031DA8E-635C-6867-3A4A-62D08050A3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7777" y="1473089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90F3DD7-7CE2-E4B1-CCE3-032A32B334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09623" y="2324616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A6045C3-771F-5749-F57D-011A7A93EC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28200" y="1564958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77CBC48-738C-6120-141B-127791B164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35200" y="2019934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5AA88E6-642B-398E-6685-DEC7DA54D2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17357" y="3440666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A4E3A212-084F-D3E2-0888-2BF583B8857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23523" y="3033699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F4E77F7-6CEC-4244-32D8-407DDE1802D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3087" y="2987879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7117C53-934E-9A11-EA88-5A4BDA975E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6415" y="1393070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CAE4B9-F1F4-34EE-1E0E-D669C8F220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85338" y="4184703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F251B539-93E9-2CEA-6EE4-C428AA76C2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3914" y="3641637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090B18B3-B464-2C00-3DB6-88E75AFA1D4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39024" y="4591343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0D9E370F-6E4F-0E3B-3FEB-F2EFD367FA5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5479" y="4660397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5BBC041-7173-B678-82DC-1B2C3E712D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09433" y="1371011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7B77168B-FA31-DD46-24B5-5CE443DC99E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3523" y="787427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43415A71-0570-580D-68D5-526BF91951B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98310" y="2961267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57F3CF37-4790-6D2A-66D8-FFEFB150A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80851" y="2324615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1E358082-8980-1477-26D4-A4610F0DBEA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90967" y="2329639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123DF47C-1353-3389-CF49-3239E965D2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71340" y="2242549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0ED77E5A-1A4F-8DDC-C662-9BC95500CF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83800" y="3694091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99CD451A-82C9-D43A-B080-686CF6A681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69932" y="5249854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220EBB2E-CEC7-EBB7-4704-0E84DAF687C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00491" y="4060411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DF8B323E-59E8-3A51-D781-C91AD1B8BB8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59740" y="5260383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373F8EAF-0C15-4833-C897-8F98538C1A8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7552" y="5824745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576D5E0C-0079-E7FB-1020-BB0E1D351EB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80926" y="5823224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DFD39078-82D9-47C3-B944-C21BCBBB524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00800" y="3603042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2C534C4E-C428-EAAE-9366-DEC857FC466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15276" y="1727540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05E09906-60E3-50AF-D2A5-A9C6D89AFCD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012147" y="743171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C3E0ADA3-B2AA-2B63-08C6-8597B800B08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53000" y="782957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B3EA8CEB-64B2-193F-5092-7F4390754AE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550400" y="892767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pic>
        <p:nvPicPr>
          <p:cNvPr id="40" name="Picture 39" descr="A blue and pink logo&#10;&#10;AI-generated content may be incorrect.">
            <a:extLst>
              <a:ext uri="{FF2B5EF4-FFF2-40B4-BE49-F238E27FC236}">
                <a16:creationId xmlns:a16="http://schemas.microsoft.com/office/drawing/2014/main" id="{F64C296F-C22E-3792-674B-067D10A83A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88375" y="-164786"/>
            <a:ext cx="1644298" cy="92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3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510CE-C931-4E84-8984-D8DE6842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77A1-A39F-ECF3-2BB3-F08DB770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F7DB-EADE-9A5E-4DAB-9338024C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FAEDD-236D-C531-41CE-4D72218B6547}"/>
              </a:ext>
            </a:extLst>
          </p:cNvPr>
          <p:cNvSpPr/>
          <p:nvPr userDrawn="1"/>
        </p:nvSpPr>
        <p:spPr>
          <a:xfrm>
            <a:off x="0" y="0"/>
            <a:ext cx="12192000" cy="595745"/>
          </a:xfrm>
          <a:prstGeom prst="rect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712EE-623E-F3AA-CFDB-1713834D941F}"/>
              </a:ext>
            </a:extLst>
          </p:cNvPr>
          <p:cNvSpPr txBox="1"/>
          <p:nvPr userDrawn="1"/>
        </p:nvSpPr>
        <p:spPr>
          <a:xfrm>
            <a:off x="436415" y="139198"/>
            <a:ext cx="885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选词填空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–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句子</a:t>
            </a:r>
            <a:r>
              <a:rPr lang="zh-TW" altLang="en-US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Incomplete Sentences</a:t>
            </a:r>
            <a:endParaRPr lang="en-US" sz="2400" b="1" dirty="0">
              <a:solidFill>
                <a:schemeClr val="bg1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12B8907-582D-AFBD-B0D4-39C16CAD29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414" y="1191696"/>
            <a:ext cx="940862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439773A4-58AB-4831-2FF3-074B295C3B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6414" y="1910660"/>
            <a:ext cx="940862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34D3716A-541F-D8B7-7877-0FF5A52C1C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414" y="2612369"/>
            <a:ext cx="940862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EDF0B9F0-6619-3F47-4FB0-5AD1142BE2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414" y="3313445"/>
            <a:ext cx="940862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8069024D-34F5-5A97-F8BC-A3C8DB1785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414" y="4039138"/>
            <a:ext cx="940862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4F73D08-AFEC-D355-C6B7-EB4F5D149E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14" y="4764831"/>
            <a:ext cx="940862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FD3B0BFF-A123-5889-6463-38754363DF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414" y="5490524"/>
            <a:ext cx="940862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pic>
        <p:nvPicPr>
          <p:cNvPr id="15" name="Picture 14" descr="A cartoon of a cat holding a bag of coins&#10;&#10;AI-generated content may be incorrect.">
            <a:extLst>
              <a:ext uri="{FF2B5EF4-FFF2-40B4-BE49-F238E27FC236}">
                <a16:creationId xmlns:a16="http://schemas.microsoft.com/office/drawing/2014/main" id="{2988A75D-2C2C-69EE-73CB-D24678FCA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73600" y="2233953"/>
            <a:ext cx="2437119" cy="24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2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510CE-C931-4E84-8984-D8DE6842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77A1-A39F-ECF3-2BB3-F08DB770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F7DB-EADE-9A5E-4DAB-9338024C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FAEDD-236D-C531-41CE-4D72218B6547}"/>
              </a:ext>
            </a:extLst>
          </p:cNvPr>
          <p:cNvSpPr/>
          <p:nvPr userDrawn="1"/>
        </p:nvSpPr>
        <p:spPr>
          <a:xfrm>
            <a:off x="0" y="0"/>
            <a:ext cx="12192000" cy="595745"/>
          </a:xfrm>
          <a:prstGeom prst="rect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712EE-623E-F3AA-CFDB-1713834D941F}"/>
              </a:ext>
            </a:extLst>
          </p:cNvPr>
          <p:cNvSpPr txBox="1"/>
          <p:nvPr userDrawn="1"/>
        </p:nvSpPr>
        <p:spPr>
          <a:xfrm>
            <a:off x="436415" y="139198"/>
            <a:ext cx="885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选词填空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–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句子</a:t>
            </a:r>
            <a:r>
              <a:rPr lang="zh-TW" altLang="en-US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Incomplete Sentences</a:t>
            </a:r>
            <a:endParaRPr lang="en-US" sz="2400" b="1" dirty="0">
              <a:solidFill>
                <a:schemeClr val="bg1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12B8907-582D-AFBD-B0D4-39C16CAD29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3881" y="1191696"/>
            <a:ext cx="990253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439773A4-58AB-4831-2FF3-074B295C3B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63881" y="1910660"/>
            <a:ext cx="990253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34D3716A-541F-D8B7-7877-0FF5A52C1C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63881" y="2612369"/>
            <a:ext cx="990253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EDF0B9F0-6619-3F47-4FB0-5AD1142BE2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63881" y="3313445"/>
            <a:ext cx="990253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8069024D-34F5-5A97-F8BC-A3C8DB1785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63881" y="4039138"/>
            <a:ext cx="990253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4F73D08-AFEC-D355-C6B7-EB4F5D149E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63881" y="4764831"/>
            <a:ext cx="990253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FD3B0BFF-A123-5889-6463-38754363DF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63881" y="5490524"/>
            <a:ext cx="990253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pic>
        <p:nvPicPr>
          <p:cNvPr id="16" name="Picture 15" descr="Cartoon character sitting and holding a cup&#10;&#10;AI-generated content may be incorrect.">
            <a:extLst>
              <a:ext uri="{FF2B5EF4-FFF2-40B4-BE49-F238E27FC236}">
                <a16:creationId xmlns:a16="http://schemas.microsoft.com/office/drawing/2014/main" id="{D64B546B-FFB9-B8F5-3FE9-707D99C193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84629"/>
            <a:ext cx="2101922" cy="204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5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510CE-C931-4E84-8984-D8DE6842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77A1-A39F-ECF3-2BB3-F08DB770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F7DB-EADE-9A5E-4DAB-9338024C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FAEDD-236D-C531-41CE-4D72218B6547}"/>
              </a:ext>
            </a:extLst>
          </p:cNvPr>
          <p:cNvSpPr/>
          <p:nvPr userDrawn="1"/>
        </p:nvSpPr>
        <p:spPr>
          <a:xfrm>
            <a:off x="0" y="0"/>
            <a:ext cx="12192000" cy="595745"/>
          </a:xfrm>
          <a:prstGeom prst="rect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712EE-623E-F3AA-CFDB-1713834D941F}"/>
              </a:ext>
            </a:extLst>
          </p:cNvPr>
          <p:cNvSpPr txBox="1"/>
          <p:nvPr userDrawn="1"/>
        </p:nvSpPr>
        <p:spPr>
          <a:xfrm>
            <a:off x="436415" y="139198"/>
            <a:ext cx="885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选词填空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–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句子</a:t>
            </a:r>
            <a:r>
              <a:rPr lang="zh-TW" altLang="en-US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Incomplete Sentences</a:t>
            </a:r>
            <a:endParaRPr lang="en-US" sz="2400" b="1" dirty="0">
              <a:solidFill>
                <a:schemeClr val="bg1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12B8907-582D-AFBD-B0D4-39C16CAD29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415" y="1191696"/>
            <a:ext cx="952846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439773A4-58AB-4831-2FF3-074B295C3B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6415" y="1910660"/>
            <a:ext cx="952846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34D3716A-541F-D8B7-7877-0FF5A52C1C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415" y="2612369"/>
            <a:ext cx="952846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EDF0B9F0-6619-3F47-4FB0-5AD1142BE2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415" y="3313445"/>
            <a:ext cx="952846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8069024D-34F5-5A97-F8BC-A3C8DB1785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415" y="4039138"/>
            <a:ext cx="952846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4F73D08-AFEC-D355-C6B7-EB4F5D149E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15" y="4764831"/>
            <a:ext cx="952846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FD3B0BFF-A123-5889-6463-38754363DF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415" y="5490524"/>
            <a:ext cx="952846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pic>
        <p:nvPicPr>
          <p:cNvPr id="16" name="Picture 15" descr="A cartoon character with a black background&#10;&#10;AI-generated content may be incorrect.">
            <a:extLst>
              <a:ext uri="{FF2B5EF4-FFF2-40B4-BE49-F238E27FC236}">
                <a16:creationId xmlns:a16="http://schemas.microsoft.com/office/drawing/2014/main" id="{ADDAF418-8ABC-8423-C05E-9EBFD04BF4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5190" y="1009237"/>
            <a:ext cx="2466810" cy="24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510CE-C931-4E84-8984-D8DE6842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77A1-A39F-ECF3-2BB3-F08DB770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F7DB-EADE-9A5E-4DAB-9338024C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9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8B5A6-EE76-3C1C-9661-E1196F6A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B431A-4D37-86B7-A84B-C3FB1B5A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0DD0C-A728-76B6-1227-DBC82E6C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632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F67B3-6A5F-2AC8-8E7C-347CECD5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95EFC-F511-4C03-D142-CF525B5F8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A9928-2247-6A30-1BCD-36F663A56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C9BF82-BF1C-DA4C-B185-5209CB25CE5A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72E64-A651-93F6-9AEC-E0C5A3C98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87E5F-AE88-9CC5-6F86-62E82F90E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6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1" r:id="rId3"/>
    <p:sldLayoutId id="2147483663" r:id="rId4"/>
    <p:sldLayoutId id="2147483664" r:id="rId5"/>
    <p:sldLayoutId id="2147483666" r:id="rId6"/>
    <p:sldLayoutId id="2147483667" r:id="rId7"/>
    <p:sldLayoutId id="2147483665" r:id="rId8"/>
    <p:sldLayoutId id="2147483652" r:id="rId9"/>
    <p:sldLayoutId id="2147483653" r:id="rId10"/>
    <p:sldLayoutId id="2147483654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第二卷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第二课：机械人罗子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大雄：吧唧！吧唧！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女孩：真棒！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大雄：口又渴了。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罗子：请喝水。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大雄：虽然说有些怪……可这样也不错嘛。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女孩：嗯？作业。 大雄：不许看我的作业本。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大雄：上面全是错的，真不愿给她看。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真棒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渴了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喝水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怪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不错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作业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>
            <a:r>
              <a:t>不许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错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不愿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真棒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渴了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喝水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>
            <a:r>
              <a:t>怪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>
            <a:r>
              <a:t>不錯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>
            <a:r>
              <a:t>作業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>
            <a:r>
              <a:t>不許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idx="46" sz="quarter"/>
          </p:nvPr>
        </p:nvSpPr>
        <p:spPr/>
        <p:txBody>
          <a:bodyPr/>
          <a:lstStyle/>
          <a:p>
            <a:r>
              <a:t>錯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idx="47" sz="quarter"/>
          </p:nvPr>
        </p:nvSpPr>
        <p:spPr/>
        <p:txBody>
          <a:bodyPr/>
          <a:lstStyle/>
          <a:p>
            <a:r>
              <a:t>不願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idx="48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4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idx="50" sz="quarter"/>
          </p:nvPr>
        </p:nvSpPr>
        <p:spPr/>
        <p:txBody>
          <a:bodyPr/>
          <a:lstStyle/>
          <a:p>
            <a:r>
              <a:t>wonderful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idx="5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idx="52" sz="quarter"/>
          </p:nvPr>
        </p:nvSpPr>
        <p:spPr/>
        <p:txBody>
          <a:bodyPr/>
          <a:lstStyle/>
          <a:p>
            <a:r>
              <a:t>thirsty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drink water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strange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not bad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homework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idx="59" sz="quarter"/>
          </p:nvPr>
        </p:nvSpPr>
        <p:spPr/>
        <p:txBody>
          <a:bodyPr/>
          <a:lstStyle/>
          <a:p>
            <a:r>
              <a:t>not allowed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idx="60" sz="quarter"/>
          </p:nvPr>
        </p:nvSpPr>
        <p:spPr/>
        <p:txBody>
          <a:bodyPr/>
          <a:lstStyle/>
          <a:p>
            <a:r>
              <a:t>mistake</a:t>
            </a:r>
          </a:p>
        </p:txBody>
      </p:sp>
      <p:sp>
        <p:nvSpPr>
          <p:cNvPr id="50" name="Text Placeholder 49"/>
          <p:cNvSpPr>
            <a:spLocks noGrp="1"/>
          </p:cNvSpPr>
          <p:nvPr>
            <p:ph type="body" idx="61" sz="quarter"/>
          </p:nvPr>
        </p:nvSpPr>
        <p:spPr/>
        <p:txBody>
          <a:bodyPr/>
          <a:lstStyle/>
          <a:p>
            <a:r>
              <a:t>not willing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罗子：真好！这种错得太有个性，太特别了。别人怎么也学不会啊。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大雄：这是表扬我吗？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罗子：那就写出能让老师喜欢的答案。 大雄：老师会生气的。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大雄：老师会生气的。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妈妈：大雄，去帮我跑腿。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女孩：要出去买东西？ 啊，太可怜了！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女孩：让我去吧。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个性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表扬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能让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跑腿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可怜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让我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個性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表揚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能讓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>
            <a:r>
              <a:t>跑腿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>
            <a:r>
              <a:t>可憐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idx="46" sz="quarter"/>
          </p:nvPr>
        </p:nvSpPr>
        <p:spPr/>
        <p:txBody>
          <a:bodyPr/>
          <a:lstStyle/>
          <a:p>
            <a:r>
              <a:t>讓我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idx="4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idx="48" sz="quarter"/>
          </p:nvPr>
        </p:nvSpPr>
        <p:spPr/>
        <p:txBody>
          <a:bodyPr/>
          <a:lstStyle/>
          <a:p>
            <a:r>
              <a:t>personality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4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idx="50" sz="quarter"/>
          </p:nvPr>
        </p:nvSpPr>
        <p:spPr/>
        <p:txBody>
          <a:bodyPr/>
          <a:lstStyle/>
          <a:p>
            <a:r>
              <a:t>praise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idx="5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idx="52" sz="quarter"/>
          </p:nvPr>
        </p:nvSpPr>
        <p:spPr/>
        <p:txBody>
          <a:bodyPr/>
          <a:lstStyle/>
          <a:p>
            <a:r>
              <a:t> able to make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run errands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pitiful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idx="5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idx="60" sz="quarter"/>
          </p:nvPr>
        </p:nvSpPr>
        <p:spPr/>
        <p:txBody>
          <a:bodyPr/>
          <a:lstStyle/>
          <a:p>
            <a:r>
              <a:t>let me</a:t>
            </a:r>
          </a:p>
        </p:txBody>
      </p:sp>
      <p:sp>
        <p:nvSpPr>
          <p:cNvPr id="50" name="Text Placeholder 49"/>
          <p:cNvSpPr>
            <a:spLocks noGrp="1"/>
          </p:cNvSpPr>
          <p:nvPr>
            <p:ph type="body" idx="61" sz="quarter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大雄：不行，不行。不能什么事都叫你做。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女孩：你真好！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大雄：……真幸福。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女孩：我也是。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女孩：你不会喜欢上我以外的人吧？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大雄：怎么会呢！我跟你保证！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大雄：真高兴。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不行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什么事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真好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幸福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喜欢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保证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高兴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不行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什麼事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真好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幸福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>
            <a:r>
              <a:t>喜歡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>
            <a:r>
              <a:t>保證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idx="46" sz="quarter"/>
          </p:nvPr>
        </p:nvSpPr>
        <p:spPr/>
        <p:txBody>
          <a:bodyPr/>
          <a:lstStyle/>
          <a:p>
            <a:r>
              <a:t>高興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idx="4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idx="48" sz="quarter"/>
          </p:nvPr>
        </p:nvSpPr>
        <p:spPr/>
        <p:txBody>
          <a:bodyPr/>
          <a:lstStyle/>
          <a:p>
            <a:r>
              <a:t>no way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49" sz="quarter"/>
          </p:nvPr>
        </p:nvSpPr>
        <p:spPr/>
        <p:txBody>
          <a:bodyPr/>
          <a:lstStyle/>
          <a:p>
            <a:r>
              <a:t>anything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idx="50" sz="quarter"/>
          </p:nvPr>
        </p:nvSpPr>
        <p:spPr/>
        <p:txBody>
          <a:bodyPr/>
          <a:lstStyle/>
          <a:p>
            <a:r>
              <a:t>really nice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idx="5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idx="52" sz="quarter"/>
          </p:nvPr>
        </p:nvSpPr>
        <p:spPr/>
        <p:txBody>
          <a:bodyPr/>
          <a:lstStyle/>
          <a:p>
            <a:r>
              <a:t>happiness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to like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promise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idx="5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idx="60" sz="quarter"/>
          </p:nvPr>
        </p:nvSpPr>
        <p:spPr/>
        <p:txBody>
          <a:bodyPr/>
          <a:lstStyle/>
          <a:p>
            <a:r>
              <a:t>happy</a:t>
            </a:r>
          </a:p>
        </p:txBody>
      </p:sp>
      <p:sp>
        <p:nvSpPr>
          <p:cNvPr id="50" name="Text Placeholder 49"/>
          <p:cNvSpPr>
            <a:spLocks noGrp="1"/>
          </p:cNvSpPr>
          <p:nvPr>
            <p:ph type="body" idx="61" sz="quarter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大雄：好大的劲。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胖虎：啊！真可爱。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胖虎：这么可爱的女孩子怎么会和大雄在一起？太便宜大雄了。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小夫：用石头砸他。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女孩：想欺负大雄，我可不答应！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大雄：住手！快住手！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大雄：你的劲可真大呀。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劲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可爱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便宜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石头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砸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欺负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住手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劲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勁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可愛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便宜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石頭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>
            <a:r>
              <a:t>砸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>
            <a:r>
              <a:t>欺負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>
            <a:r>
              <a:t>住手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idx="46" sz="quarter"/>
          </p:nvPr>
        </p:nvSpPr>
        <p:spPr/>
        <p:txBody>
          <a:bodyPr/>
          <a:lstStyle/>
          <a:p>
            <a:r>
              <a:t>勁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idx="4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idx="48" sz="quarter"/>
          </p:nvPr>
        </p:nvSpPr>
        <p:spPr/>
        <p:txBody>
          <a:bodyPr/>
          <a:lstStyle/>
          <a:p>
            <a:r>
              <a:t>strength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4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idx="50" sz="quarter"/>
          </p:nvPr>
        </p:nvSpPr>
        <p:spPr/>
        <p:txBody>
          <a:bodyPr/>
          <a:lstStyle/>
          <a:p>
            <a:r>
              <a:t>cute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idx="5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idx="52" sz="quarter"/>
          </p:nvPr>
        </p:nvSpPr>
        <p:spPr/>
        <p:txBody>
          <a:bodyPr/>
          <a:lstStyle/>
          <a:p>
            <a:r>
              <a:t>cheap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stone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to throw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bully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stop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idx="5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idx="60" sz="quarter"/>
          </p:nvPr>
        </p:nvSpPr>
        <p:spPr/>
        <p:txBody>
          <a:bodyPr/>
          <a:lstStyle/>
          <a:p>
            <a:r>
              <a:t>strength</a:t>
            </a:r>
          </a:p>
        </p:txBody>
      </p:sp>
      <p:sp>
        <p:nvSpPr>
          <p:cNvPr id="50" name="Text Placeholder 49"/>
          <p:cNvSpPr>
            <a:spLocks noGrp="1"/>
          </p:cNvSpPr>
          <p:nvPr>
            <p:ph type="body" idx="61" sz="quarter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绿发女孩：我有百万马力。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绿发女孩：不管是谁欺负你，我都会保护你的。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大雄：谢...谢谢。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静香：啊，大雄。刚才真对不起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静香：都怪我不好。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粉衣女孩：你一定要原谅我哦。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大雄：没关系，别放在心上。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马力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百万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欺负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保护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原谅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没关系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馬力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百萬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欺負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保護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>
            <a:r>
              <a:t>原諒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idx="46" sz="quarter"/>
          </p:nvPr>
        </p:nvSpPr>
        <p:spPr/>
        <p:txBody>
          <a:bodyPr/>
          <a:lstStyle/>
          <a:p>
            <a:r>
              <a:t>沒關係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idx="4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idx="48" sz="quarter"/>
          </p:nvPr>
        </p:nvSpPr>
        <p:spPr/>
        <p:txBody>
          <a:bodyPr/>
          <a:lstStyle/>
          <a:p>
            <a:r>
              <a:t>horsepower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49" sz="quarter"/>
          </p:nvPr>
        </p:nvSpPr>
        <p:spPr/>
        <p:txBody>
          <a:bodyPr/>
          <a:lstStyle/>
          <a:p>
            <a:r>
              <a:t>million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idx="50" sz="quarter"/>
          </p:nvPr>
        </p:nvSpPr>
        <p:spPr/>
        <p:txBody>
          <a:bodyPr/>
          <a:lstStyle/>
          <a:p>
            <a:r>
              <a:t>bully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idx="51" sz="quarter"/>
          </p:nvPr>
        </p:nvSpPr>
        <p:spPr/>
        <p:txBody>
          <a:bodyPr/>
          <a:lstStyle/>
          <a:p>
            <a:r>
              <a:t>protect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idx="52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forgive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idx="5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idx="60" sz="quarter"/>
          </p:nvPr>
        </p:nvSpPr>
        <p:spPr/>
        <p:txBody>
          <a:bodyPr/>
          <a:lstStyle/>
          <a:p>
            <a:r>
              <a:t>no problem</a:t>
            </a:r>
          </a:p>
        </p:txBody>
      </p:sp>
      <p:sp>
        <p:nvSpPr>
          <p:cNvPr id="50" name="Text Placeholder 49"/>
          <p:cNvSpPr>
            <a:spLocks noGrp="1"/>
          </p:cNvSpPr>
          <p:nvPr>
            <p:ph type="body" idx="61" sz="quarter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静香：再见。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大雄：啊，小狗真可爱。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罗子：不许你喜欢它。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大雄：知道了。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母亲：又跑到哪儿玩儿去了？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罗子：想欺负大雄？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大雄：妈妈，危险！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再见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知道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欺负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危险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再見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知道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>
            <a:r>
              <a:t>欺負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idx="46" sz="quarter"/>
          </p:nvPr>
        </p:nvSpPr>
        <p:spPr/>
        <p:txBody>
          <a:bodyPr/>
          <a:lstStyle/>
          <a:p>
            <a:r>
              <a:t>危險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idx="4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idx="48" sz="quarter"/>
          </p:nvPr>
        </p:nvSpPr>
        <p:spPr/>
        <p:txBody>
          <a:bodyPr/>
          <a:lstStyle/>
          <a:p>
            <a:r>
              <a:t>goodbye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4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idx="50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idx="5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idx="52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to know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bully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idx="5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idx="60" sz="quarter"/>
          </p:nvPr>
        </p:nvSpPr>
        <p:spPr/>
        <p:txBody>
          <a:bodyPr/>
          <a:lstStyle/>
          <a:p>
            <a:r>
              <a:t>danger</a:t>
            </a:r>
          </a:p>
        </p:txBody>
      </p:sp>
      <p:sp>
        <p:nvSpPr>
          <p:cNvPr id="50" name="Text Placeholder 49"/>
          <p:cNvSpPr>
            <a:spLocks noGrp="1"/>
          </p:cNvSpPr>
          <p:nvPr>
            <p:ph type="body" idx="61" sz="quarter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大雄：哆啦A梦！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大雄：你不能找个老实点儿的机器吗？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哆啦A梦：可是好的机器租金很贵的呀。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卷发女士：来，我们交个朋友吧！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老实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机器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租金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卷发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老實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機器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>
            <a:r>
              <a:t>租金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卷髮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idx="46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idx="4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idx="48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4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idx="50" sz="quarter"/>
          </p:nvPr>
        </p:nvSpPr>
        <p:spPr/>
        <p:txBody>
          <a:bodyPr/>
          <a:lstStyle/>
          <a:p>
            <a:r>
              <a:t>honest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idx="5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idx="52" sz="quarter"/>
          </p:nvPr>
        </p:nvSpPr>
        <p:spPr/>
        <p:txBody>
          <a:bodyPr/>
          <a:lstStyle/>
          <a:p>
            <a:r>
              <a:t>machine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rent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curly hair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idx="5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idx="60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50" name="Text Placeholder 49"/>
          <p:cNvSpPr>
            <a:spLocks noGrp="1"/>
          </p:cNvSpPr>
          <p:nvPr>
            <p:ph type="body" idx="61" sz="quarter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□机器人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□个性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□老实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□租金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□怪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□游戏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□绝活儿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□称赞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□可怜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□能让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□不许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□机器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□拿手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□便宜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□口干舌燥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□抛弃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□保护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□设定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>
            <a:r>
              <a:t>□成绩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□玩笑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□喜欢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□什么事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□头一次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□欺负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□难受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□谦虚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>
            <a:r>
              <a:t>□罢了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□愿意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>
            <a:r>
              <a:t>□错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>
            <a:r>
              <a:t>□有生以来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✎哆啦A梦：放心吧，她是一个______朋友。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✎罗子：真好！这种错得太有______，太特别了。别人怎么也学不会啊。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✎大雄：你不能找个______点儿的机器吗？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✎哆啦A梦：可是好的机器______很贵的呀。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✎大雄：虽然说有些______……可这样也不错嘛。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✎小夫：我买了好玩的______，还需要三个人。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✎大雄：对了，我只有一件拿手的______。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✎哆啦A梦：有女孩子______他是件多难得的事呀。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✎女孩：要出去买东西？ 啊，太______了！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✎罗子：那就写出______老师喜欢的答案。 大雄：老师会生气的。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✎女孩：嗯？作业。 大雄：______看我的作业本。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✎哆啦A梦：可是好的______租金很贵的呀。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✎大雄：对了，我只有一件______的绝活儿。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✎胖虎：这么可爱的女孩子怎么会和大雄在一起？太______大雄了。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第二卷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第二课：机械人罗子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✎大雄：吃得我______的.嘻嘻……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✎哆啦A梦：结果，一下子就被______了。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✎绿发女孩：不管是谁欺负你，我都会______你的。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✎哆啦A梦：我已经______好了，她就只喜欢你一个。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✎大雄：可是，我……学习______不好，体育也很差。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✎静香：是呀，我也只是开个______罢了。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✎女孩：你不会______上我以外的人吧？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✎大雄：不行，不行。不能______都叫你做。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✎大雄：我有生以来还是______听人这么说。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✎绿发女孩：不管是谁______你，我都会保护你的。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✎哆啦A梦：我明白他心里有多______。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✎罗子：你这______，真是个优秀的少年。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✎静香：是呀，我也只是开个玩笑______。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✎大雄：那么漂亮的女孩子，______跟我做朋友吗？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✎大雄：上面全是______的，真不愿给她看。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✎大雄：我______还是头一次听人这么说。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大雄：这招挺绝的吧。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大雄：女孩子们都看呆了。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大雄：还一定要我教她们呢。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大雄：所以我这就去。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哆啦A梦：真无聊。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哆啦A梦：只要他自己满足，也就行了。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静香：哎呀，你当真了？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挺绝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看呆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教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无聊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满足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当真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挺絕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看呆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教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>
            <a:r>
              <a:t>無聊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>
            <a:r>
              <a:t>滿足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idx="46" sz="quarter"/>
          </p:nvPr>
        </p:nvSpPr>
        <p:spPr/>
        <p:txBody>
          <a:bodyPr/>
          <a:lstStyle/>
          <a:p>
            <a:r>
              <a:t>當真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idx="4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idx="48" sz="quarter"/>
          </p:nvPr>
        </p:nvSpPr>
        <p:spPr/>
        <p:txBody>
          <a:bodyPr/>
          <a:lstStyle/>
          <a:p>
            <a:r>
              <a:t>pretty awesome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4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idx="50" sz="quarter"/>
          </p:nvPr>
        </p:nvSpPr>
        <p:spPr/>
        <p:txBody>
          <a:bodyPr/>
          <a:lstStyle/>
          <a:p>
            <a:r>
              <a:t>stunned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idx="5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idx="52" sz="quarter"/>
          </p:nvPr>
        </p:nvSpPr>
        <p:spPr/>
        <p:txBody>
          <a:bodyPr/>
          <a:lstStyle/>
          <a:p>
            <a:r>
              <a:t>to teach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bored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to be satisfied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idx="5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idx="60" sz="quarter"/>
          </p:nvPr>
        </p:nvSpPr>
        <p:spPr/>
        <p:txBody>
          <a:bodyPr/>
          <a:lstStyle/>
          <a:p>
            <a:r>
              <a:t>really</a:t>
            </a:r>
          </a:p>
        </p:txBody>
      </p:sp>
      <p:sp>
        <p:nvSpPr>
          <p:cNvPr id="50" name="Text Placeholder 49"/>
          <p:cNvSpPr>
            <a:spLocks noGrp="1"/>
          </p:cNvSpPr>
          <p:nvPr>
            <p:ph type="body" idx="61" sz="quarter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大雄：当然喽。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大雄：大家怎么还没来呀？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静香：我这就去叫她们。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静香：是呀，我也只是开个玩笑罢了。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静香：不过，大雄好不容易来了。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静香：请进！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静香：真棒。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当然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喽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还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玩笑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罢了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不容易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真棒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當然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喽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還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玩笑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>
            <a:r>
              <a:t>罷了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>
            <a:r>
              <a:t>不容易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idx="46" sz="quarter"/>
          </p:nvPr>
        </p:nvSpPr>
        <p:spPr/>
        <p:txBody>
          <a:bodyPr/>
          <a:lstStyle/>
          <a:p>
            <a:r>
              <a:t>真棒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idx="4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idx="48" sz="quarter"/>
          </p:nvPr>
        </p:nvSpPr>
        <p:spPr/>
        <p:txBody>
          <a:bodyPr/>
          <a:lstStyle/>
          <a:p>
            <a:r>
              <a:t>of course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49" sz="quarter"/>
          </p:nvPr>
        </p:nvSpPr>
        <p:spPr/>
        <p:txBody>
          <a:bodyPr/>
          <a:lstStyle/>
          <a:p>
            <a:r>
              <a:t>show emphasis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idx="50" sz="quarter"/>
          </p:nvPr>
        </p:nvSpPr>
        <p:spPr/>
        <p:txBody>
          <a:bodyPr/>
          <a:lstStyle/>
          <a:p>
            <a:r>
              <a:t>still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idx="5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idx="52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joke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that's all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not easy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idx="5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idx="60" sz="quarter"/>
          </p:nvPr>
        </p:nvSpPr>
        <p:spPr/>
        <p:txBody>
          <a:bodyPr/>
          <a:lstStyle/>
          <a:p>
            <a:r>
              <a:t>great</a:t>
            </a:r>
          </a:p>
        </p:txBody>
      </p:sp>
      <p:sp>
        <p:nvSpPr>
          <p:cNvPr id="50" name="Text Placeholder 49"/>
          <p:cNvSpPr>
            <a:spLocks noGrp="1"/>
          </p:cNvSpPr>
          <p:nvPr>
            <p:ph type="body" idx="61" sz="quarter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大雄：我先来做个示范。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小夫：我买了好玩的游戏，还需要三个人。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小夫：到我家来玩吗？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众人：好 好！！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静香：可是……。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大雄：不用管我。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静香：对不起呀，你慢慢坐。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示范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游戏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众人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管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慢慢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示範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遊戲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眾人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>
            <a:r>
              <a:t>管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idx="46" sz="quarter"/>
          </p:nvPr>
        </p:nvSpPr>
        <p:spPr/>
        <p:txBody>
          <a:bodyPr/>
          <a:lstStyle/>
          <a:p>
            <a:r>
              <a:t>慢慢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idx="4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idx="48" sz="quarter"/>
          </p:nvPr>
        </p:nvSpPr>
        <p:spPr/>
        <p:txBody>
          <a:bodyPr/>
          <a:lstStyle/>
          <a:p>
            <a:r>
              <a:t>demonstration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4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idx="50" sz="quarter"/>
          </p:nvPr>
        </p:nvSpPr>
        <p:spPr/>
        <p:txBody>
          <a:bodyPr/>
          <a:lstStyle/>
          <a:p>
            <a:r>
              <a:t>game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idx="5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idx="52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everyone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to care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idx="5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idx="60" sz="quarter"/>
          </p:nvPr>
        </p:nvSpPr>
        <p:spPr/>
        <p:txBody>
          <a:bodyPr/>
          <a:lstStyle/>
          <a:p>
            <a:r>
              <a:t>slowly</a:t>
            </a:r>
          </a:p>
        </p:txBody>
      </p:sp>
      <p:sp>
        <p:nvSpPr>
          <p:cNvPr id="50" name="Text Placeholder 49"/>
          <p:cNvSpPr>
            <a:spLocks noGrp="1"/>
          </p:cNvSpPr>
          <p:nvPr>
            <p:ph type="body" idx="61" sz="quarter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大雄：打扰了。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（拟声词：吧唧吧唧）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哆啦A梦：于是，你就一个人在那儿吃了花生？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大雄：吃得我口干舌燥的.嘻嘻……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哆啦A梦：脸上装作豪不在乎。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哆啦A梦：我明白他心里有多难受。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哆啦A梦：有女孩子称赞他是件多难得的事呀。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打扰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拟声词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吧唧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于是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口干舌燥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装作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豪不在乎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难受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称赞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打擾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擬聲詞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吧唧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於是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口乾舌燥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>
            <a:r>
              <a:t>裝作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>
            <a:r>
              <a:t>豪不在乎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>
            <a:r>
              <a:t>難受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idx="46" sz="quarter"/>
          </p:nvPr>
        </p:nvSpPr>
        <p:spPr/>
        <p:txBody>
          <a:bodyPr/>
          <a:lstStyle/>
          <a:p>
            <a:r>
              <a:t>稱讚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idx="4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idx="48" sz="quarter"/>
          </p:nvPr>
        </p:nvSpPr>
        <p:spPr/>
        <p:txBody>
          <a:bodyPr/>
          <a:lstStyle/>
          <a:p>
            <a:r>
              <a:t>to bother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4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idx="50" sz="quarter"/>
          </p:nvPr>
        </p:nvSpPr>
        <p:spPr/>
        <p:txBody>
          <a:bodyPr/>
          <a:lstStyle/>
          <a:p>
            <a:r>
              <a:t>onomatopoeia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idx="51" sz="quarter"/>
          </p:nvPr>
        </p:nvSpPr>
        <p:spPr/>
        <p:txBody>
          <a:bodyPr/>
          <a:lstStyle/>
          <a:p>
            <a:r>
              <a:t>munching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idx="52" sz="quarter"/>
          </p:nvPr>
        </p:nvSpPr>
        <p:spPr/>
        <p:txBody>
          <a:bodyPr/>
          <a:lstStyle/>
          <a:p>
            <a:r>
              <a:t>so then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dry mouth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pretend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pretend not to care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uncomfortable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idx="5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idx="60" sz="quarter"/>
          </p:nvPr>
        </p:nvSpPr>
        <p:spPr/>
        <p:txBody>
          <a:bodyPr/>
          <a:lstStyle/>
          <a:p>
            <a:r>
              <a:t>praise</a:t>
            </a:r>
          </a:p>
        </p:txBody>
      </p:sp>
      <p:sp>
        <p:nvSpPr>
          <p:cNvPr id="50" name="Text Placeholder 49"/>
          <p:cNvSpPr>
            <a:spLocks noGrp="1"/>
          </p:cNvSpPr>
          <p:nvPr>
            <p:ph type="body" idx="61" sz="quarter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哆啦A梦：结果，一下子就被抛弃了。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哆啦A梦：好！我给你介绍个女朋友吧。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哆啦A梦：我要带个最好的女孩子来。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大雄：一个人真没劲，做作业吧。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大雄：嗯，别怕羞，站出来吧。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哆啦A梦：介绍一下，这是来自未来世界的罗子小姐。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罗子：我叫罗子，请多关照。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抛弃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介绍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作业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没劲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别怕羞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未来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>
            <a:r>
              <a:t>罗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关照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拋棄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介紹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作業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>
            <a:r>
              <a:t>沒勁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>
            <a:r>
              <a:t>別怕羞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>
            <a:r>
              <a:t>未來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>
            <a:r>
              <a:t>羅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idx="46" sz="quarter"/>
          </p:nvPr>
        </p:nvSpPr>
        <p:spPr/>
        <p:txBody>
          <a:bodyPr/>
          <a:lstStyle/>
          <a:p>
            <a:r>
              <a:t>關照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idx="4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idx="48" sz="quarter"/>
          </p:nvPr>
        </p:nvSpPr>
        <p:spPr/>
        <p:txBody>
          <a:bodyPr/>
          <a:lstStyle/>
          <a:p>
            <a:r>
              <a:t>abandon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4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idx="50" sz="quarter"/>
          </p:nvPr>
        </p:nvSpPr>
        <p:spPr/>
        <p:txBody>
          <a:bodyPr/>
          <a:lstStyle/>
          <a:p>
            <a:r>
              <a:t>introduce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idx="5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idx="52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homework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boring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don't be shy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the future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idx="59" sz="quarter"/>
          </p:nvPr>
        </p:nvSpPr>
        <p:spPr/>
        <p:txBody>
          <a:bodyPr/>
          <a:lstStyle/>
          <a:p>
            <a:r>
              <a:t>surname Luo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idx="60" sz="quarter"/>
          </p:nvPr>
        </p:nvSpPr>
        <p:spPr/>
        <p:txBody>
          <a:bodyPr/>
          <a:lstStyle/>
          <a:p>
            <a:r>
              <a:t>care</a:t>
            </a:r>
          </a:p>
        </p:txBody>
      </p:sp>
      <p:sp>
        <p:nvSpPr>
          <p:cNvPr id="50" name="Text Placeholder 49"/>
          <p:cNvSpPr>
            <a:spLocks noGrp="1"/>
          </p:cNvSpPr>
          <p:nvPr>
            <p:ph type="body" idx="61" sz="quarter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大雄：我…我叫…我该如何赔礼…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哆啦A梦：好好相处。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大雄：等等…哆啦A梦！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大雄：那么漂亮的女孩子，愿意跟我做朋友吗？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哆啦A梦：放心吧，她是一个机器人朋友。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哆啦A梦：我已经设定好了，她就只喜欢你一个。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大雄：你真的要和我交朋友吗？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赔礼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相处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漂亮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愿意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机器人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设定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交朋友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賠禮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相處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漂亮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>
            <a:r>
              <a:t>願意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>
            <a:r>
              <a:t>機器人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>
            <a:r>
              <a:t>設定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idx="46" sz="quarter"/>
          </p:nvPr>
        </p:nvSpPr>
        <p:spPr/>
        <p:txBody>
          <a:bodyPr/>
          <a:lstStyle/>
          <a:p>
            <a:r>
              <a:t>交朋友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idx="4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idx="48" sz="quarter"/>
          </p:nvPr>
        </p:nvSpPr>
        <p:spPr/>
        <p:txBody>
          <a:bodyPr/>
          <a:lstStyle/>
          <a:p>
            <a:r>
              <a:t>apologize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4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idx="50" sz="quarter"/>
          </p:nvPr>
        </p:nvSpPr>
        <p:spPr/>
        <p:txBody>
          <a:bodyPr/>
          <a:lstStyle/>
          <a:p>
            <a:r>
              <a:t>get along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idx="5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idx="52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beautiful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willing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robot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to set up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idx="5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idx="60" sz="quarter"/>
          </p:nvPr>
        </p:nvSpPr>
        <p:spPr/>
        <p:txBody>
          <a:bodyPr/>
          <a:lstStyle/>
          <a:p>
            <a:r>
              <a:t>make friends</a:t>
            </a:r>
          </a:p>
        </p:txBody>
      </p:sp>
      <p:sp>
        <p:nvSpPr>
          <p:cNvPr id="50" name="Text Placeholder 49"/>
          <p:cNvSpPr>
            <a:spLocks noGrp="1"/>
          </p:cNvSpPr>
          <p:nvPr>
            <p:ph type="body" idx="61" sz="quarter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罗子：当然了。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大雄：可是，我……学习成绩不好，体育也很差。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罗子：你这谦虚，真是个优秀的少年。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罗子：你是全日本最好的男孩子。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大雄：我有生以来还是头一次听人这么说。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大雄：对了，我只有一件拿手的绝活儿。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大雄：你瞧着。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当然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体育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成绩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谦虚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优秀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全日本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有生以来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头一次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拿手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>
            <a:r>
              <a:t>绝活儿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瞧着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當然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體育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成績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謙虛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>
            <a:r>
              <a:t>優秀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全日本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>
            <a:r>
              <a:t>有生以來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>
            <a:r>
              <a:t>頭一次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>
            <a:r>
              <a:t>拿手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>
            <a:r>
              <a:t>絕活兒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idx="46" sz="quarter"/>
          </p:nvPr>
        </p:nvSpPr>
        <p:spPr/>
        <p:txBody>
          <a:bodyPr/>
          <a:lstStyle/>
          <a:p>
            <a:r>
              <a:t>瞧著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idx="47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idx="48" sz="quarter"/>
          </p:nvPr>
        </p:nvSpPr>
        <p:spPr/>
        <p:txBody>
          <a:bodyPr/>
          <a:lstStyle/>
          <a:p>
            <a:r>
              <a:t>of course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49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idx="50" sz="quarter"/>
          </p:nvPr>
        </p:nvSpPr>
        <p:spPr/>
        <p:txBody>
          <a:bodyPr/>
          <a:lstStyle/>
          <a:p>
            <a:r>
              <a:t>PE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idx="51" sz="quarter"/>
          </p:nvPr>
        </p:nvSpPr>
        <p:spPr/>
        <p:txBody>
          <a:bodyPr/>
          <a:lstStyle/>
          <a:p>
            <a:r>
              <a:t>grades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idx="52" sz="quarter"/>
          </p:nvPr>
        </p:nvSpPr>
        <p:spPr/>
        <p:txBody>
          <a:bodyPr/>
          <a:lstStyle/>
          <a:p>
            <a:r>
              <a:t>being modest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excellent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the whole country of Japan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since I was born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first time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skilled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idx="59" sz="quarter"/>
          </p:nvPr>
        </p:nvSpPr>
        <p:spPr/>
        <p:txBody>
          <a:bodyPr/>
          <a:lstStyle/>
          <a:p>
            <a:r>
              <a:t>special trick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idx="60" sz="quarter"/>
          </p:nvPr>
        </p:nvSpPr>
        <p:spPr/>
        <p:txBody>
          <a:bodyPr/>
          <a:lstStyle/>
          <a:p>
            <a:r>
              <a:t>look at this</a:t>
            </a:r>
          </a:p>
        </p:txBody>
      </p:sp>
      <p:sp>
        <p:nvSpPr>
          <p:cNvPr id="50" name="Text Placeholder 49"/>
          <p:cNvSpPr>
            <a:spLocks noGrp="1"/>
          </p:cNvSpPr>
          <p:nvPr>
            <p:ph type="body" idx="61" sz="quarter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2" baseType="lpstr">
      <vt:lpstr>AR StdKaiZuinn Md</vt:lpstr>
      <vt:lpstr>HanziPen SC</vt:lpstr>
      <vt:lpstr>HanziPen TC</vt:lpstr>
      <vt:lpstr>Kaiti SC</vt:lpstr>
      <vt:lpstr>Kaiti TC</vt:lpstr>
      <vt:lpstr>ToneOZ-Pinyin-Kai-Traditional</vt:lpstr>
      <vt:lpstr>TW-Kai</vt:lpstr>
      <vt:lpstr>拾陆字濑户2.0-1</vt:lpstr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Lily Cheng</dc:creator>
  <cp:lastModifiedBy>Lily Cheng</cp:lastModifiedBy>
  <cp:revision>24</cp:revision>
  <dcterms:created xsi:type="dcterms:W3CDTF">2025-02-15T10:50:31Z</dcterms:created>
  <dcterms:modified xsi:type="dcterms:W3CDTF">2025-02-16T14:23:03Z</dcterms:modified>
</cp:coreProperties>
</file>