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  <a:srgbClr val="FDD000"/>
    <a:srgbClr val="F39AC5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3"/>
    <p:restoredTop sz="94704"/>
  </p:normalViewPr>
  <p:slideViewPr>
    <p:cSldViewPr snapToGrid="0">
      <p:cViewPr varScale="1">
        <p:scale>
          <a:sx n="120" d="100"/>
          <a:sy n="120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F1566-6486-4D40-A570-75935FD29ABF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DC521-03A4-3F40-864E-B2979D6F3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3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A762-E791-E8D3-EB3F-11CDAC6A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3C30-C3E3-5DBA-C070-5525C690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8392-07D0-B0DD-865D-A5CF3A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Cartoon characters with a black background&#10;&#10;AI-generated content may be incorrect.">
            <a:extLst>
              <a:ext uri="{FF2B5EF4-FFF2-40B4-BE49-F238E27FC236}">
                <a16:creationId xmlns:a16="http://schemas.microsoft.com/office/drawing/2014/main" id="{B4E9DA00-3265-DDCB-FC1A-AF29754FE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207" y="1094508"/>
            <a:ext cx="4966652" cy="466898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60ACD9B-8547-CF02-9481-5626C45EAE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3859" y="2278329"/>
            <a:ext cx="5999940" cy="1028700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latin typeface="拾陆字濑户2.0-1" pitchFamily="2" charset="-128"/>
                <a:ea typeface="拾陆字濑户2.0-1" pitchFamily="2" charset="-128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【1-</a:t>
            </a:r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卷</a:t>
            </a:r>
            <a:r>
              <a:rPr lang="en-US" altLang="zh-CN" dirty="0"/>
              <a:t>】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29829A-D032-1B2C-5507-13851CA8E365}"/>
              </a:ext>
            </a:extLst>
          </p:cNvPr>
          <p:cNvGrpSpPr/>
          <p:nvPr userDrawn="1"/>
        </p:nvGrpSpPr>
        <p:grpSpPr>
          <a:xfrm>
            <a:off x="8825345" y="3735856"/>
            <a:ext cx="3241963" cy="2957506"/>
            <a:chOff x="8610600" y="3525520"/>
            <a:chExt cx="3456709" cy="3153410"/>
          </a:xfrm>
        </p:grpSpPr>
        <p:pic>
          <p:nvPicPr>
            <p:cNvPr id="1028" name="Picture 4" descr="哆啦a梦彩色漫画书-哆啦a梦彩色漫画书促销价格、哆啦a梦彩色漫画书品牌- 淘宝">
              <a:extLst>
                <a:ext uri="{FF2B5EF4-FFF2-40B4-BE49-F238E27FC236}">
                  <a16:creationId xmlns:a16="http://schemas.microsoft.com/office/drawing/2014/main" id="{20EB8E5A-63C0-FE5C-E20A-C6066129505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10" t="31028" r="13556" b="5639"/>
            <a:stretch/>
          </p:blipFill>
          <p:spPr bwMode="auto">
            <a:xfrm>
              <a:off x="8610600" y="3783330"/>
              <a:ext cx="3320854" cy="289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8D25DF-5474-8861-CF11-C6D3887EA035}"/>
                </a:ext>
              </a:extLst>
            </p:cNvPr>
            <p:cNvSpPr/>
            <p:nvPr userDrawn="1"/>
          </p:nvSpPr>
          <p:spPr>
            <a:xfrm>
              <a:off x="10778836" y="3525520"/>
              <a:ext cx="1288473" cy="616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8A8C14D-9C45-3711-624A-D65E757F5D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3858" y="3135983"/>
            <a:ext cx="5999941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拾陆字濑户2.0-1" pitchFamily="2" charset="-128"/>
                <a:ea typeface="拾陆字濑户2.0-1" pitchFamily="2" charset="-128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【2-</a:t>
            </a:r>
            <a:r>
              <a:rPr lang="zh-CN" altLang="en-US" dirty="0"/>
              <a:t>故事名称</a:t>
            </a:r>
            <a:r>
              <a:rPr lang="en-US" altLang="zh-CN" dirty="0"/>
              <a:t>】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87CA6-FCF7-28EB-6A62-1DC8D49FB836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400" b="1"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pic>
        <p:nvPicPr>
          <p:cNvPr id="12" name="Picture 11" descr="A blue and pink logo&#10;&#10;AI-generated content may be incorrect.">
            <a:extLst>
              <a:ext uri="{FF2B5EF4-FFF2-40B4-BE49-F238E27FC236}">
                <a16:creationId xmlns:a16="http://schemas.microsoft.com/office/drawing/2014/main" id="{6A722A87-C5D2-045A-7885-1E3F00C028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90778" y="392763"/>
            <a:ext cx="3763545" cy="21212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D4EC5E-997E-4D35-262C-A19FE50909AF}"/>
              </a:ext>
            </a:extLst>
          </p:cNvPr>
          <p:cNvSpPr txBox="1"/>
          <p:nvPr userDrawn="1"/>
        </p:nvSpPr>
        <p:spPr>
          <a:xfrm>
            <a:off x="5777345" y="619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老师版</a:t>
            </a:r>
            <a:endParaRPr lang="en-US" sz="3600" b="1" dirty="0">
              <a:solidFill>
                <a:schemeClr val="bg1"/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03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FAEDD-236D-C531-41CE-4D72218B6547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712EE-623E-F3AA-CFDB-1713834D941F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连词成句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U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njumble Sentences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12B8907-582D-AFBD-B0D4-39C16CAD29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414" y="989095"/>
            <a:ext cx="112780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39773A4-58AB-4831-2FF3-074B295C3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414" y="2021217"/>
            <a:ext cx="112780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4D3716A-541F-D8B7-7877-0FF5A52C1C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14" y="3053339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DF0B9F0-6619-3F47-4FB0-5AD1142BE2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414" y="4085461"/>
            <a:ext cx="973628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069024D-34F5-5A97-F8BC-A3C8DB178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414" y="5117584"/>
            <a:ext cx="112780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pic>
        <p:nvPicPr>
          <p:cNvPr id="15" name="Picture 14" descr="A cartoon of a cat holding a bag of coins&#10;&#10;AI-generated content may be incorrect.">
            <a:extLst>
              <a:ext uri="{FF2B5EF4-FFF2-40B4-BE49-F238E27FC236}">
                <a16:creationId xmlns:a16="http://schemas.microsoft.com/office/drawing/2014/main" id="{2988A75D-2C2C-69EE-73CB-D24678FCA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3600" y="2233953"/>
            <a:ext cx="2437119" cy="243711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23A3DB-A89D-59B5-E943-AFF2E00D2F9C}"/>
              </a:ext>
            </a:extLst>
          </p:cNvPr>
          <p:cNvCxnSpPr/>
          <p:nvPr userDrawn="1"/>
        </p:nvCxnSpPr>
        <p:spPr>
          <a:xfrm>
            <a:off x="690880" y="1910080"/>
            <a:ext cx="9154160" cy="0"/>
          </a:xfrm>
          <a:prstGeom prst="line">
            <a:avLst/>
          </a:prstGeom>
          <a:ln w="12700">
            <a:solidFill>
              <a:srgbClr val="00A0E9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163CC1-2C6C-B08E-600C-FEDE8C9D725A}"/>
              </a:ext>
            </a:extLst>
          </p:cNvPr>
          <p:cNvCxnSpPr/>
          <p:nvPr userDrawn="1"/>
        </p:nvCxnSpPr>
        <p:spPr>
          <a:xfrm>
            <a:off x="690880" y="2938780"/>
            <a:ext cx="9154160" cy="0"/>
          </a:xfrm>
          <a:prstGeom prst="line">
            <a:avLst/>
          </a:prstGeom>
          <a:ln w="12700">
            <a:solidFill>
              <a:srgbClr val="00A0E9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750FA3-1B3C-7882-68E4-571D4610ED79}"/>
              </a:ext>
            </a:extLst>
          </p:cNvPr>
          <p:cNvCxnSpPr/>
          <p:nvPr userDrawn="1"/>
        </p:nvCxnSpPr>
        <p:spPr>
          <a:xfrm>
            <a:off x="690880" y="3967480"/>
            <a:ext cx="9154160" cy="0"/>
          </a:xfrm>
          <a:prstGeom prst="line">
            <a:avLst/>
          </a:prstGeom>
          <a:ln w="12700">
            <a:solidFill>
              <a:srgbClr val="00A0E9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48F5A8-862A-0A16-02D9-9A9865A60EBB}"/>
              </a:ext>
            </a:extLst>
          </p:cNvPr>
          <p:cNvCxnSpPr/>
          <p:nvPr userDrawn="1"/>
        </p:nvCxnSpPr>
        <p:spPr>
          <a:xfrm>
            <a:off x="690880" y="5016500"/>
            <a:ext cx="9154160" cy="0"/>
          </a:xfrm>
          <a:prstGeom prst="line">
            <a:avLst/>
          </a:prstGeom>
          <a:ln w="12700">
            <a:solidFill>
              <a:srgbClr val="00A0E9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F03349-3A69-FA44-814F-EE3CC160E56C}"/>
              </a:ext>
            </a:extLst>
          </p:cNvPr>
          <p:cNvCxnSpPr/>
          <p:nvPr userDrawn="1"/>
        </p:nvCxnSpPr>
        <p:spPr>
          <a:xfrm>
            <a:off x="690880" y="6065520"/>
            <a:ext cx="9154160" cy="0"/>
          </a:xfrm>
          <a:prstGeom prst="line">
            <a:avLst/>
          </a:prstGeom>
          <a:ln w="12700">
            <a:solidFill>
              <a:srgbClr val="00A0E9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9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8B5A6-EE76-3C1C-9661-E1196F6A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B431A-4D37-86B7-A84B-C3FB1B5A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0DD0C-A728-76B6-1227-DBC82E6C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6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29ED-60B4-1832-A63D-465F4A67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32A3C-3932-F7AC-7C4C-554025D7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863D-88FE-FF86-C269-50822A62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CF0B4-325F-1FC6-35FD-B8ED2EF9A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DAB3C-FAB8-8DF0-D8F7-11BEB17BC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CCAC9-060E-F072-F707-E4025869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5DBC3-B20B-BA61-4C12-275461E7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4D3D1-4138-2CE7-EABF-1F9244AB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5EF7-D7B4-6643-ECD4-48872573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FC3DC-934A-5F5F-F2AA-50C3C877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DAE47-05CC-9478-7EB0-3BF705BE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9C165-DD6F-03B7-CCD6-6B6DEFEE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5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919D-7932-B50A-1BA4-1AD7858E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FC7E-2465-E331-F8A7-D60A11C4C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D86FC-6F57-8E1F-8A6A-C91F685F8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0F17D-D436-E2AC-35C7-647B4F31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F1681-AE02-90D4-339F-FC8AF5BE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6DE72-7A3C-9D63-F54D-9EFBBCB1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25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2981-90F5-D95C-658F-475FE769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93994-DBAC-7834-DE32-17CA1D002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43AF7-9368-843B-41AA-C2B28B552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8BBDE-E34E-DAB9-9385-2AF5E198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312D-F9B1-87D6-BC8A-A1861305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2A5DF-CBA3-731E-DAC1-4CE6BE5A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1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02FB-C659-471D-F86A-3D5AD7F5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F45B6-AFF0-69B6-5865-1246407C4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8057-2AB1-AA7C-3F92-1DF266CA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322D-DF19-9FD6-414A-20FCD084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F93A-A29B-26B6-846B-AA57D7AD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C09BB-CC14-2843-6CCA-DE451C623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390EC-AB23-31D5-46C3-3DA05C678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0E995-C253-DDF7-2C04-D8F53832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B875-0AB2-4A3D-D2C5-C5080ABB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C930-A43C-C500-531D-E3604814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2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A762-E791-E8D3-EB3F-11CDAC6A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3C30-C3E3-5DBA-C070-5525C690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8392-07D0-B0DD-865D-A5CF3A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Cartoon characters with a black background&#10;&#10;AI-generated content may be incorrect.">
            <a:extLst>
              <a:ext uri="{FF2B5EF4-FFF2-40B4-BE49-F238E27FC236}">
                <a16:creationId xmlns:a16="http://schemas.microsoft.com/office/drawing/2014/main" id="{B4E9DA00-3265-DDCB-FC1A-AF29754FE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207" y="1094508"/>
            <a:ext cx="4966652" cy="466898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60ACD9B-8547-CF02-9481-5626C45EAE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3859" y="2278329"/>
            <a:ext cx="6208220" cy="1028700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latin typeface="拾陆字濑户2.0-1" pitchFamily="2" charset="-128"/>
                <a:ea typeface="拾陆字濑户2.0-1" pitchFamily="2" charset="-128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【1-</a:t>
            </a:r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卷</a:t>
            </a:r>
            <a:r>
              <a:rPr lang="en-US" altLang="zh-CN" dirty="0"/>
              <a:t>】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29829A-D032-1B2C-5507-13851CA8E365}"/>
              </a:ext>
            </a:extLst>
          </p:cNvPr>
          <p:cNvGrpSpPr/>
          <p:nvPr userDrawn="1"/>
        </p:nvGrpSpPr>
        <p:grpSpPr>
          <a:xfrm>
            <a:off x="8825345" y="3735856"/>
            <a:ext cx="3241963" cy="2957506"/>
            <a:chOff x="8610600" y="3525520"/>
            <a:chExt cx="3456709" cy="3153410"/>
          </a:xfrm>
        </p:grpSpPr>
        <p:pic>
          <p:nvPicPr>
            <p:cNvPr id="1028" name="Picture 4" descr="哆啦a梦彩色漫画书-哆啦a梦彩色漫画书促销价格、哆啦a梦彩色漫画书品牌- 淘宝">
              <a:extLst>
                <a:ext uri="{FF2B5EF4-FFF2-40B4-BE49-F238E27FC236}">
                  <a16:creationId xmlns:a16="http://schemas.microsoft.com/office/drawing/2014/main" id="{20EB8E5A-63C0-FE5C-E20A-C6066129505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10" t="31028" r="13556" b="5639"/>
            <a:stretch/>
          </p:blipFill>
          <p:spPr bwMode="auto">
            <a:xfrm>
              <a:off x="8610600" y="3783330"/>
              <a:ext cx="3320854" cy="289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8D25DF-5474-8861-CF11-C6D3887EA035}"/>
                </a:ext>
              </a:extLst>
            </p:cNvPr>
            <p:cNvSpPr/>
            <p:nvPr userDrawn="1"/>
          </p:nvSpPr>
          <p:spPr>
            <a:xfrm>
              <a:off x="10778836" y="3525520"/>
              <a:ext cx="1288473" cy="616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8A8C14D-9C45-3711-624A-D65E757F5D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3858" y="3135983"/>
            <a:ext cx="6208221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拾陆字濑户2.0-1" pitchFamily="2" charset="-128"/>
                <a:ea typeface="拾陆字濑户2.0-1" pitchFamily="2" charset="-128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【2-</a:t>
            </a:r>
            <a:r>
              <a:rPr lang="zh-CN" altLang="en-US" dirty="0"/>
              <a:t>故事名称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87CA6-FCF7-28EB-6A62-1DC8D49FB836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F39A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200" b="1" dirty="0"/>
          </a:p>
        </p:txBody>
      </p:sp>
      <p:pic>
        <p:nvPicPr>
          <p:cNvPr id="12" name="Picture 11" descr="A blue and pink logo&#10;&#10;AI-generated content may be incorrect.">
            <a:extLst>
              <a:ext uri="{FF2B5EF4-FFF2-40B4-BE49-F238E27FC236}">
                <a16:creationId xmlns:a16="http://schemas.microsoft.com/office/drawing/2014/main" id="{6A722A87-C5D2-045A-7885-1E3F00C028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87355" y="432666"/>
            <a:ext cx="3763545" cy="2121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F60FE9-B5F7-1A31-0A0A-AEB746CBF5EA}"/>
              </a:ext>
            </a:extLst>
          </p:cNvPr>
          <p:cNvSpPr txBox="1"/>
          <p:nvPr userDrawn="1"/>
        </p:nvSpPr>
        <p:spPr>
          <a:xfrm>
            <a:off x="5777345" y="619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学生版</a:t>
            </a:r>
            <a:endParaRPr lang="en-US" sz="3600" b="1" dirty="0">
              <a:solidFill>
                <a:schemeClr val="bg1"/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96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8E16-A24F-9A5C-AEE4-F62AABF1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BD1BF-8BB6-9829-4735-BDFC674E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9EE84-7CCD-9AB5-AF51-4A513FDD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4019C0-1A4A-060C-7881-7EA55907A0F8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blue and pink logo&#10;&#10;AI-generated content may be incorrect.">
            <a:extLst>
              <a:ext uri="{FF2B5EF4-FFF2-40B4-BE49-F238E27FC236}">
                <a16:creationId xmlns:a16="http://schemas.microsoft.com/office/drawing/2014/main" id="{7E5BFA47-8866-BF7F-DC6B-38643C9A50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88375" y="-164786"/>
            <a:ext cx="1644298" cy="926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63B5FD-954D-68F7-D0BF-061250C80BE7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漫画字本与生词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Comic Script &amp;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Vocabulary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7A017C2-5918-9CAE-CB42-5B52D3975E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415" y="1191696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392575A-90BB-BAD8-A625-493DD88D5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415" y="1910660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22EC38-5B84-05F1-65CE-4FABC42FFF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15" y="2612369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D0D9F84-C47C-9CE3-05CC-EF1F3140E3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415" y="3313445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50C32B1-7165-1091-34A8-93F1A02EFA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415" y="4039138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DC00FFA-B8B4-1A25-CCBA-B4C31EB75E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15" y="4764831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8702D4C6-98E2-EB44-7DBD-E65E2334EA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415" y="5490524"/>
            <a:ext cx="5659585" cy="595745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737717-FB98-7104-69B6-CDDE47EF494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99907" y="1136276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C21D4A81-542A-A3BA-0980-A214CF728D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99907" y="1491992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478B92A-CBFF-7344-BC9D-4C859D8847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99907" y="1870069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C09B09A-6306-74CB-02DF-3CE094E19E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99907" y="2225785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1012A154-A4F3-3F86-105E-A3147FC0B71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99907" y="2578675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8E10CE7-9259-209E-BA52-373F24AB4E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99907" y="2934391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24704E4-023D-8000-7627-CA4B8DAA770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99907" y="3301554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6495A371-BA5D-23C7-7158-96375B85786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99907" y="3657270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C6BF7685-19B8-E059-A451-CEABFEE0A6D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9907" y="4012005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1C4F92B3-F2CC-CC83-8CE5-4622DFDEC9D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99907" y="4367721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E860FAF-7B00-3010-D608-A2D18C6CF3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99907" y="4743074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0B8875E-24D1-7EE7-00C1-9F492AC208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99907" y="5098790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3DAAF67-5795-96BB-FBC1-1C002A6A86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99907" y="5460320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643676B3-234B-F4AC-EBB9-605F8DF205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9907" y="5816036"/>
            <a:ext cx="1413163" cy="365125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 i="0">
                <a:latin typeface="ToneOZ-Pinyin-Kai-Traditional" panose="03000500000000000000" pitchFamily="66" charset="-128"/>
                <a:ea typeface="ToneOZ-Pinyin-Kai-Traditional" panose="03000500000000000000" pitchFamily="66" charset="-128"/>
                <a:cs typeface="ToneOZ-Pinyin-Kai-Traditional" panose="03000500000000000000" pitchFamily="66" charset="-128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Aptos" panose="020B0004020202020204" pitchFamily="34" charset="0"/>
                <a:ea typeface="ToneOZ-Pinyin-Kai-Traditional" panose="03000500000000000000" pitchFamily="66" charset="-128"/>
                <a:cs typeface="Times New Roman" panose="02020603050405020304" pitchFamily="18" charset="0"/>
              </a:rPr>
              <a:t>看起来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A6687AE7-9C10-48DC-4372-167AA83C0E5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772401" y="1132987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41C8FB60-08AD-CEBC-88F3-813989616B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2401" y="1464361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77A032DB-B97F-11EB-F74E-BD85BBC0CC1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772401" y="1880448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15B6B8CF-69C7-621B-D114-38EAC14E78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72401" y="2211822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18A0229B-30EA-D75D-E0C4-008248B8AC5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772401" y="2587020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188EA39F-EB19-6064-600E-E27A023722B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2401" y="2918394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EE75B16-F51B-AD0C-EA61-5529C0AFB00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72401" y="3267092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CBB8DCCA-C5C4-6048-41F3-D9B2736A947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2401" y="3598466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094402F1-5D22-294E-72B2-0ED1629F045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772401" y="3987934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BD3A1DF8-8AE9-0B95-2E59-D6AC8BFF3D5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2401" y="4319308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40E055CB-C910-3A08-F310-4127F390FF8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772401" y="4722257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7549B32B-EFFF-A240-7065-872AFB08575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2401" y="5053631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5625F232-08FD-13D7-54F6-0B2B9920F35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772401" y="5441967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D12835B2-199F-C4F5-181D-C5E3F1971C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2401" y="5773341"/>
            <a:ext cx="1413163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latin typeface="AR StdKaiZuinn Md" panose="020B0602010101010101" pitchFamily="34" charset="-120"/>
                <a:ea typeface="AR StdKaiZuinn Md" panose="020B0602010101010101" pitchFamily="34" charset="-120"/>
                <a:cs typeface="拾陆字濑户2.0-1" pitchFamily="2" charset="-128"/>
              </a:defRPr>
            </a:lvl1pPr>
          </a:lstStyle>
          <a:p>
            <a:pPr lvl="0"/>
            <a:r>
              <a:rPr lang="zh-CN" sz="1800" dirty="0">
                <a:effectLst/>
                <a:ea typeface="AR StdKaiZuinn Md" panose="020B0602010101010101" pitchFamily="34" charset="-120"/>
                <a:cs typeface="SimSun" panose="02010600030101010101" pitchFamily="2" charset="-122"/>
              </a:rPr>
              <a:t>想不通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33E7F842-08A1-7A9A-8EB4-28BDC5739C3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296400" y="1132986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A9C75D-0FD5-C5FE-8AF7-C510B7550A2C}"/>
              </a:ext>
            </a:extLst>
          </p:cNvPr>
          <p:cNvCxnSpPr/>
          <p:nvPr userDrawn="1"/>
        </p:nvCxnSpPr>
        <p:spPr>
          <a:xfrm>
            <a:off x="436415" y="1077566"/>
            <a:ext cx="11596258" cy="0"/>
          </a:xfrm>
          <a:prstGeom prst="line">
            <a:avLst/>
          </a:prstGeom>
          <a:ln w="28575">
            <a:solidFill>
              <a:srgbClr val="E6001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EEDC744-F0EE-0448-B11B-29371B31BBA1}"/>
              </a:ext>
            </a:extLst>
          </p:cNvPr>
          <p:cNvSpPr txBox="1"/>
          <p:nvPr userDrawn="1"/>
        </p:nvSpPr>
        <p:spPr>
          <a:xfrm>
            <a:off x="436415" y="773732"/>
            <a:ext cx="1309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 err="1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漫画字本</a:t>
            </a:r>
            <a:endParaRPr lang="en-US" sz="1600" b="1" dirty="0">
              <a:solidFill>
                <a:srgbClr val="E60012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7D0676-4780-EE32-A2F5-28E56C4F1D3B}"/>
              </a:ext>
            </a:extLst>
          </p:cNvPr>
          <p:cNvSpPr txBox="1"/>
          <p:nvPr userDrawn="1"/>
        </p:nvSpPr>
        <p:spPr>
          <a:xfrm>
            <a:off x="6109855" y="773732"/>
            <a:ext cx="151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 err="1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生词</a:t>
            </a:r>
            <a:r>
              <a:rPr lang="zh-CN" altLang="en-US" sz="1600" b="1" dirty="0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（简体）</a:t>
            </a:r>
            <a:endParaRPr lang="en-US" sz="1600" b="1" dirty="0">
              <a:solidFill>
                <a:srgbClr val="E60012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73E27D-5A12-8B19-6AFC-D13650DAB38E}"/>
              </a:ext>
            </a:extLst>
          </p:cNvPr>
          <p:cNvSpPr txBox="1"/>
          <p:nvPr userDrawn="1"/>
        </p:nvSpPr>
        <p:spPr>
          <a:xfrm>
            <a:off x="7730832" y="773732"/>
            <a:ext cx="151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 err="1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生词</a:t>
            </a:r>
            <a:r>
              <a:rPr lang="zh-CN" altLang="en-US" sz="1600" b="1" dirty="0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（繁体）</a:t>
            </a:r>
            <a:endParaRPr lang="en-US" sz="1600" b="1" dirty="0">
              <a:solidFill>
                <a:srgbClr val="E60012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D12F2E-C727-0837-EB43-683FEC07A46C}"/>
              </a:ext>
            </a:extLst>
          </p:cNvPr>
          <p:cNvSpPr txBox="1"/>
          <p:nvPr userDrawn="1"/>
        </p:nvSpPr>
        <p:spPr>
          <a:xfrm>
            <a:off x="9310255" y="785749"/>
            <a:ext cx="151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 err="1">
                <a:solidFill>
                  <a:srgbClr val="E60012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英文翻译</a:t>
            </a:r>
            <a:endParaRPr lang="en-US" sz="1600" b="1" dirty="0">
              <a:solidFill>
                <a:srgbClr val="E60012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31F44E-2DDE-1D96-0361-64495C4D6331}"/>
              </a:ext>
            </a:extLst>
          </p:cNvPr>
          <p:cNvCxnSpPr/>
          <p:nvPr userDrawn="1"/>
        </p:nvCxnSpPr>
        <p:spPr>
          <a:xfrm>
            <a:off x="436415" y="1857117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F17EDB5-2EFC-BC76-DB24-9108DEF421E8}"/>
              </a:ext>
            </a:extLst>
          </p:cNvPr>
          <p:cNvCxnSpPr/>
          <p:nvPr userDrawn="1"/>
        </p:nvCxnSpPr>
        <p:spPr>
          <a:xfrm>
            <a:off x="436415" y="2563092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752FD4-6A7F-3C5D-D67F-D6437110220C}"/>
              </a:ext>
            </a:extLst>
          </p:cNvPr>
          <p:cNvCxnSpPr/>
          <p:nvPr userDrawn="1"/>
        </p:nvCxnSpPr>
        <p:spPr>
          <a:xfrm>
            <a:off x="436415" y="3271880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0AB117-2076-CB0C-F01E-BA39C61A6D92}"/>
              </a:ext>
            </a:extLst>
          </p:cNvPr>
          <p:cNvCxnSpPr/>
          <p:nvPr userDrawn="1"/>
        </p:nvCxnSpPr>
        <p:spPr>
          <a:xfrm>
            <a:off x="436415" y="3969863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4AD261-3D14-1E11-E8CD-4B3FD8C932B7}"/>
              </a:ext>
            </a:extLst>
          </p:cNvPr>
          <p:cNvCxnSpPr/>
          <p:nvPr userDrawn="1"/>
        </p:nvCxnSpPr>
        <p:spPr>
          <a:xfrm>
            <a:off x="436415" y="4709411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40687A-A431-FA4D-B3BA-F0F8E2B96A4D}"/>
              </a:ext>
            </a:extLst>
          </p:cNvPr>
          <p:cNvCxnSpPr/>
          <p:nvPr userDrawn="1"/>
        </p:nvCxnSpPr>
        <p:spPr>
          <a:xfrm>
            <a:off x="436415" y="5435104"/>
            <a:ext cx="11596258" cy="0"/>
          </a:xfrm>
          <a:prstGeom prst="line">
            <a:avLst/>
          </a:prstGeom>
          <a:ln w="12700">
            <a:solidFill>
              <a:srgbClr val="00A0E9">
                <a:alpha val="64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13">
            <a:extLst>
              <a:ext uri="{FF2B5EF4-FFF2-40B4-BE49-F238E27FC236}">
                <a16:creationId xmlns:a16="http://schemas.microsoft.com/office/drawing/2014/main" id="{55CDB634-C92B-7F45-2DC7-5ACB0987725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96400" y="1479114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59" name="Text Placeholder 13">
            <a:extLst>
              <a:ext uri="{FF2B5EF4-FFF2-40B4-BE49-F238E27FC236}">
                <a16:creationId xmlns:a16="http://schemas.microsoft.com/office/drawing/2014/main" id="{973646C6-FAF4-9C15-F975-082DC494414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296400" y="1868907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0" name="Text Placeholder 13">
            <a:extLst>
              <a:ext uri="{FF2B5EF4-FFF2-40B4-BE49-F238E27FC236}">
                <a16:creationId xmlns:a16="http://schemas.microsoft.com/office/drawing/2014/main" id="{81C820D7-2EB5-4463-07D6-B2F21E964F0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296400" y="2215035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1" name="Text Placeholder 13">
            <a:extLst>
              <a:ext uri="{FF2B5EF4-FFF2-40B4-BE49-F238E27FC236}">
                <a16:creationId xmlns:a16="http://schemas.microsoft.com/office/drawing/2014/main" id="{64FD1CA6-ED75-00C5-B059-6FD1A3A6473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10255" y="2576673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9353187F-390B-A3F4-4967-99D0626CA2D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310255" y="2922801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676F7C74-2707-E642-C72B-C2E7A5B7445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10255" y="3269878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DF1F4B48-D325-9DB2-68B7-E0A024022EF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10255" y="3616006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5" name="Text Placeholder 13">
            <a:extLst>
              <a:ext uri="{FF2B5EF4-FFF2-40B4-BE49-F238E27FC236}">
                <a16:creationId xmlns:a16="http://schemas.microsoft.com/office/drawing/2014/main" id="{7BBEE31C-FE11-5A12-248D-174CC039E04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296400" y="3976369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6" name="Text Placeholder 13">
            <a:extLst>
              <a:ext uri="{FF2B5EF4-FFF2-40B4-BE49-F238E27FC236}">
                <a16:creationId xmlns:a16="http://schemas.microsoft.com/office/drawing/2014/main" id="{F69BD29F-10C6-2DF9-A4DC-55F5B883BE9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296400" y="4322497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7" name="Text Placeholder 13">
            <a:extLst>
              <a:ext uri="{FF2B5EF4-FFF2-40B4-BE49-F238E27FC236}">
                <a16:creationId xmlns:a16="http://schemas.microsoft.com/office/drawing/2014/main" id="{2F86BA01-72BE-B7E7-AA2B-BFE76077870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10254" y="4737706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8" name="Text Placeholder 13">
            <a:extLst>
              <a:ext uri="{FF2B5EF4-FFF2-40B4-BE49-F238E27FC236}">
                <a16:creationId xmlns:a16="http://schemas.microsoft.com/office/drawing/2014/main" id="{F8AE810B-A958-229C-BC2F-BFFEC353928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10254" y="5083834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69" name="Text Placeholder 13">
            <a:extLst>
              <a:ext uri="{FF2B5EF4-FFF2-40B4-BE49-F238E27FC236}">
                <a16:creationId xmlns:a16="http://schemas.microsoft.com/office/drawing/2014/main" id="{F5134CFB-7649-502F-A6D7-C792D24C7E8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10254" y="5446892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  <p:sp>
        <p:nvSpPr>
          <p:cNvPr id="70" name="Text Placeholder 13">
            <a:extLst>
              <a:ext uri="{FF2B5EF4-FFF2-40B4-BE49-F238E27FC236}">
                <a16:creationId xmlns:a16="http://schemas.microsoft.com/office/drawing/2014/main" id="{7241561F-D329-58CB-7AA3-BDF30DF77B0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310254" y="5793020"/>
            <a:ext cx="273627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i="0">
                <a:latin typeface="Kaiti TC" panose="02010600040101010101" pitchFamily="2" charset="-120"/>
                <a:ea typeface="Kaiti TC" panose="02010600040101010101" pitchFamily="2" charset="-120"/>
                <a:cs typeface="拾陆字濑户2.0-1" pitchFamily="2" charset="-128"/>
              </a:defRPr>
            </a:lvl1pPr>
          </a:lstStyle>
          <a:p>
            <a:pPr lvl="0"/>
            <a:r>
              <a:rPr lang="en-US" altLang="zh-TW" dirty="0"/>
              <a:t>[English Meaning]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2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77A1-A39F-ECF3-2BB3-F08DB770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263B6-2697-B007-AF10-02480F944DBB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51378-0026-0475-9B3A-21D13756AB32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选词填空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词语汇总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Vocabulary Selection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pic>
        <p:nvPicPr>
          <p:cNvPr id="8" name="Picture 7" descr="Cartoon characters running in the dark&#10;&#10;AI-generated content may be incorrect.">
            <a:extLst>
              <a:ext uri="{FF2B5EF4-FFF2-40B4-BE49-F238E27FC236}">
                <a16:creationId xmlns:a16="http://schemas.microsoft.com/office/drawing/2014/main" id="{B0676A4B-1D75-A2F5-70A1-8A27EACE3C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6840" y="3965686"/>
            <a:ext cx="4226560" cy="2265436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B80EAF-C236-E471-0976-4044F66C9D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30912" y="285479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031DA8E-635C-6867-3A4A-62D08050A3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7777" y="147308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90F3DD7-7CE2-E4B1-CCE3-032A32B334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09623" y="2324616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A6045C3-771F-5749-F57D-011A7A93EC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28200" y="1564958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77CBC48-738C-6120-141B-127791B164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35200" y="2019934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5AA88E6-642B-398E-6685-DEC7DA54D2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7357" y="3440666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A4E3A212-084F-D3E2-0888-2BF583B885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3523" y="303369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F4E77F7-6CEC-4244-32D8-407DDE1802D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3087" y="298787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7117C53-934E-9A11-EA88-5A4BDA975E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6415" y="1393070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CAE4B9-F1F4-34EE-1E0E-D669C8F220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85338" y="4184703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F251B539-93E9-2CEA-6EE4-C428AA76C2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3914" y="364163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090B18B3-B464-2C00-3DB6-88E75AFA1D4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39024" y="4591343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0D9E370F-6E4F-0E3B-3FEB-F2EFD367FA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5479" y="466039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5BBC041-7173-B678-82DC-1B2C3E712D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09433" y="1371011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7B77168B-FA31-DD46-24B5-5CE443DC99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3523" y="78742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43415A71-0570-580D-68D5-526BF91951B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98310" y="296126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57F3CF37-4790-6D2A-66D8-FFEFB150A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80851" y="2324615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1E358082-8980-1477-26D4-A4610F0DBE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0967" y="232963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123DF47C-1353-3389-CF49-3239E965D2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71340" y="2242549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ED77E5A-1A4F-8DDC-C662-9BC95500CF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83800" y="3694091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99CD451A-82C9-D43A-B080-686CF6A681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69932" y="5249854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220EBB2E-CEC7-EBB7-4704-0E84DAF687C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00491" y="4060411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DF8B323E-59E8-3A51-D781-C91AD1B8BB8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59740" y="5260383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373F8EAF-0C15-4833-C897-8F98538C1A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7552" y="5824745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576D5E0C-0079-E7FB-1020-BB0E1D351EB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80926" y="5823224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DFD39078-82D9-47C3-B944-C21BCBBB524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00800" y="3603042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2C534C4E-C428-EAAE-9366-DEC857FC466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15276" y="1727540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05E09906-60E3-50AF-D2A5-A9C6D89AFCD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12147" y="743171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C3E0ADA3-B2AA-2B63-08C6-8597B800B08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53000" y="78295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B3EA8CEB-64B2-193F-5092-7F4390754AE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550400" y="892767"/>
            <a:ext cx="2072874" cy="5175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/>
              <a:t>词语</a:t>
            </a:r>
            <a:endParaRPr lang="en-US" dirty="0"/>
          </a:p>
        </p:txBody>
      </p:sp>
      <p:pic>
        <p:nvPicPr>
          <p:cNvPr id="40" name="Picture 39" descr="A blue and pink logo&#10;&#10;AI-generated content may be incorrect.">
            <a:extLst>
              <a:ext uri="{FF2B5EF4-FFF2-40B4-BE49-F238E27FC236}">
                <a16:creationId xmlns:a16="http://schemas.microsoft.com/office/drawing/2014/main" id="{F64C296F-C22E-3792-674B-067D10A83A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88375" y="-164786"/>
            <a:ext cx="1644298" cy="9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77A1-A39F-ECF3-2BB3-F08DB770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FAEDD-236D-C531-41CE-4D72218B6547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712EE-623E-F3AA-CFDB-1713834D941F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选词填空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–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句子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Incomplete Sentences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12B8907-582D-AFBD-B0D4-39C16CAD29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414" y="1191696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39773A4-58AB-4831-2FF3-074B295C3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414" y="1910660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4D3716A-541F-D8B7-7877-0FF5A52C1C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14" y="2612369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DF0B9F0-6619-3F47-4FB0-5AD1142BE2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414" y="3313445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069024D-34F5-5A97-F8BC-A3C8DB178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414" y="4039138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4F73D08-AFEC-D355-C6B7-EB4F5D149E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14" y="4764831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D3B0BFF-A123-5889-6463-38754363DF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414" y="5490524"/>
            <a:ext cx="940862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pic>
        <p:nvPicPr>
          <p:cNvPr id="15" name="Picture 14" descr="A cartoon of a cat holding a bag of coins&#10;&#10;AI-generated content may be incorrect.">
            <a:extLst>
              <a:ext uri="{FF2B5EF4-FFF2-40B4-BE49-F238E27FC236}">
                <a16:creationId xmlns:a16="http://schemas.microsoft.com/office/drawing/2014/main" id="{2988A75D-2C2C-69EE-73CB-D24678FCA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3600" y="2233953"/>
            <a:ext cx="2437119" cy="24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2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77A1-A39F-ECF3-2BB3-F08DB770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FAEDD-236D-C531-41CE-4D72218B6547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712EE-623E-F3AA-CFDB-1713834D941F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选词填空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–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句子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Incomplete Sentences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12B8907-582D-AFBD-B0D4-39C16CAD29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3881" y="1191696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39773A4-58AB-4831-2FF3-074B295C3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63881" y="1910660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4D3716A-541F-D8B7-7877-0FF5A52C1C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63881" y="2612369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DF0B9F0-6619-3F47-4FB0-5AD1142BE2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63881" y="3313445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069024D-34F5-5A97-F8BC-A3C8DB178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63881" y="4039138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4F73D08-AFEC-D355-C6B7-EB4F5D149E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63881" y="4764831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D3B0BFF-A123-5889-6463-38754363DF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63881" y="5490524"/>
            <a:ext cx="990253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pic>
        <p:nvPicPr>
          <p:cNvPr id="16" name="Picture 15" descr="Cartoon character sitting and holding a cup&#10;&#10;AI-generated content may be incorrect.">
            <a:extLst>
              <a:ext uri="{FF2B5EF4-FFF2-40B4-BE49-F238E27FC236}">
                <a16:creationId xmlns:a16="http://schemas.microsoft.com/office/drawing/2014/main" id="{D64B546B-FFB9-B8F5-3FE9-707D99C193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84629"/>
            <a:ext cx="2101922" cy="20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5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77A1-A39F-ECF3-2BB3-F08DB770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FAEDD-236D-C531-41CE-4D72218B6547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712EE-623E-F3AA-CFDB-1713834D941F}"/>
              </a:ext>
            </a:extLst>
          </p:cNvPr>
          <p:cNvSpPr txBox="1"/>
          <p:nvPr userDrawn="1"/>
        </p:nvSpPr>
        <p:spPr>
          <a:xfrm>
            <a:off x="436415" y="139198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选词填空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–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句子</a:t>
            </a:r>
            <a:r>
              <a:rPr lang="zh-TW" altLang="en-US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Incomplete Sentences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12B8907-582D-AFBD-B0D4-39C16CAD29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415" y="1191696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39773A4-58AB-4831-2FF3-074B295C3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415" y="1910660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4D3716A-541F-D8B7-7877-0FF5A52C1C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15" y="2612369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DF0B9F0-6619-3F47-4FB0-5AD1142BE2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415" y="3313445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069024D-34F5-5A97-F8BC-A3C8DB178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415" y="4039138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4F73D08-AFEC-D355-C6B7-EB4F5D149E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15" y="4764831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D3B0BFF-A123-5889-6463-38754363DF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415" y="5490524"/>
            <a:ext cx="9528467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夢：这样把算数、语文书和练习册的内容，都背下来，总会有作用的。</a:t>
            </a:r>
            <a:r>
              <a:rPr lang="en-US" dirty="0">
                <a:effectLst/>
              </a:rPr>
              <a:t> </a:t>
            </a:r>
            <a:r>
              <a:rPr lang="en-US" altLang="zh-CN" dirty="0"/>
              <a:t>】</a:t>
            </a:r>
            <a:endParaRPr lang="en-US" dirty="0"/>
          </a:p>
        </p:txBody>
      </p:sp>
      <p:pic>
        <p:nvPicPr>
          <p:cNvPr id="16" name="Picture 15" descr="A cartoon character with a black background&#10;&#10;AI-generated content may be incorrect.">
            <a:extLst>
              <a:ext uri="{FF2B5EF4-FFF2-40B4-BE49-F238E27FC236}">
                <a16:creationId xmlns:a16="http://schemas.microsoft.com/office/drawing/2014/main" id="{ADDAF418-8ABC-8423-C05E-9EBFD04BF4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5190" y="1009237"/>
            <a:ext cx="2466810" cy="24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77A1-A39F-ECF3-2BB3-F08DB770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76E33B-C18D-72D7-5A45-4BFFB567F2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0160" y="0"/>
            <a:ext cx="6096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D36F76E-7BB7-2149-B103-15D89E3C10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8584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10CE-C931-4E84-8984-D8DE6842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F7DB-EADE-9A5E-4DAB-9338024C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FAEDD-236D-C531-41CE-4D72218B6547}"/>
              </a:ext>
            </a:extLst>
          </p:cNvPr>
          <p:cNvSpPr/>
          <p:nvPr userDrawn="1"/>
        </p:nvSpPr>
        <p:spPr>
          <a:xfrm>
            <a:off x="0" y="0"/>
            <a:ext cx="12192000" cy="595745"/>
          </a:xfrm>
          <a:prstGeom prst="rect">
            <a:avLst/>
          </a:prstGeom>
          <a:solidFill>
            <a:srgbClr val="00A0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712EE-623E-F3AA-CFDB-1713834D941F}"/>
              </a:ext>
            </a:extLst>
          </p:cNvPr>
          <p:cNvSpPr txBox="1"/>
          <p:nvPr userDrawn="1"/>
        </p:nvSpPr>
        <p:spPr>
          <a:xfrm>
            <a:off x="436414" y="152174"/>
            <a:ext cx="885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 err="1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中英配</a:t>
            </a:r>
            <a:r>
              <a:rPr lang="zh-CN" altLang="en-US" sz="2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对练习 </a:t>
            </a:r>
            <a:r>
              <a:rPr lang="en-US" altLang="zh-TW" sz="2400" b="1" dirty="0">
                <a:solidFill>
                  <a:schemeClr val="bg1"/>
                </a:solidFill>
                <a:latin typeface="HanziPen TC" panose="03000300000000000000" pitchFamily="66" charset="-120"/>
                <a:ea typeface="HanziPen TC" panose="03000300000000000000" pitchFamily="66" charset="-120"/>
              </a:rPr>
              <a:t> Match the Chinese with the English </a:t>
            </a:r>
            <a:endParaRPr lang="en-US" sz="2400" b="1" dirty="0">
              <a:solidFill>
                <a:schemeClr val="bg1"/>
              </a:solidFill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12B8907-582D-AFBD-B0D4-39C16CAD29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414" y="1434274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39773A4-58AB-4831-2FF3-074B295C3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414" y="2153238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4D3716A-541F-D8B7-7877-0FF5A52C1C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14" y="2854947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DF0B9F0-6619-3F47-4FB0-5AD1142BE2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414" y="3556023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069024D-34F5-5A97-F8BC-A3C8DB178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414" y="4281716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4F73D08-AFEC-D355-C6B7-EB4F5D149E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14" y="5007409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D3B0BFF-A123-5889-6463-38754363DF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414" y="5733102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pic>
        <p:nvPicPr>
          <p:cNvPr id="15" name="Picture 14" descr="A cartoon of a cat holding a bag of coins&#10;&#10;AI-generated content may be incorrect.">
            <a:extLst>
              <a:ext uri="{FF2B5EF4-FFF2-40B4-BE49-F238E27FC236}">
                <a16:creationId xmlns:a16="http://schemas.microsoft.com/office/drawing/2014/main" id="{2988A75D-2C2C-69EE-73CB-D24678FCA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3600" y="2233953"/>
            <a:ext cx="2437119" cy="24371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44BE59-2B44-93FA-CD49-1DBEBA99C52F}"/>
              </a:ext>
            </a:extLst>
          </p:cNvPr>
          <p:cNvSpPr txBox="1"/>
          <p:nvPr userDrawn="1"/>
        </p:nvSpPr>
        <p:spPr>
          <a:xfrm>
            <a:off x="436414" y="769382"/>
            <a:ext cx="885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A0E9"/>
                </a:solidFill>
                <a:effectLst/>
                <a:latin typeface="HanziPen SC" panose="03000300000000000000" pitchFamily="66" charset="-122"/>
                <a:ea typeface="HanziPen SC" panose="03000300000000000000" pitchFamily="66" charset="-122"/>
              </a:rPr>
              <a:t>把英文和中文配对起来，然后把正确的答案（数字）写在空格上</a:t>
            </a:r>
            <a:endParaRPr lang="en-US" altLang="zh-CN" sz="1800" dirty="0">
              <a:solidFill>
                <a:srgbClr val="00A0E9"/>
              </a:solidFill>
              <a:effectLst/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2753E3D-89D6-CD33-DF81-897934564B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59294" y="1434274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5084F3-E91E-30FF-21F2-4708894A3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59294" y="2153238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7B0E733-8B32-A708-957F-DAC5E5C565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59294" y="2854947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977BEC2-E333-327D-C99B-35EC28A825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59294" y="3556023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8AF118F-6B71-1BDB-1395-B1AB10984C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59294" y="4281716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D0A30FBB-225A-831C-3E87-F219739D771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59294" y="5007409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8378019-49D6-AEB0-5B53-35A785BEBD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59294" y="5733102"/>
            <a:ext cx="2540466" cy="595745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  <a:cs typeface="拾陆字濑户2.0-1" pitchFamily="2" charset="-128"/>
              </a:defRPr>
            </a:lvl1pPr>
          </a:lstStyle>
          <a:p>
            <a:pPr lvl="0"/>
            <a:r>
              <a:rPr lang="en-US" altLang="zh-CN" dirty="0"/>
              <a:t>【</a:t>
            </a:r>
            <a:r>
              <a:rPr lang="zh-CN" sz="1800" dirty="0">
                <a:effectLst/>
                <a:ea typeface="TW-Kai" panose="03000500000000000000" pitchFamily="66" charset="-128"/>
              </a:rPr>
              <a:t>多啦</a:t>
            </a:r>
            <a:r>
              <a:rPr lang="en-US" sz="1800" dirty="0">
                <a:effectLst/>
                <a:latin typeface="TW-Kai" panose="03000500000000000000" pitchFamily="66" charset="-128"/>
              </a:rPr>
              <a:t>A</a:t>
            </a:r>
            <a:r>
              <a:rPr lang="zh-CN" sz="1800" dirty="0">
                <a:effectLst/>
                <a:latin typeface="TW-Kai" panose="03000500000000000000" pitchFamily="66" charset="-128"/>
              </a:rPr>
              <a:t>夢</a:t>
            </a:r>
            <a:r>
              <a:rPr lang="en-US" altLang="zh-CN" dirty="0"/>
              <a:t>】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060BCBEC-73F3-E1F4-0ECD-56A19679B2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55930" y="1191697"/>
            <a:ext cx="3180550" cy="30572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39412B1C-B297-0357-D52B-CB2690DE47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55930" y="1567784"/>
            <a:ext cx="3180550" cy="305729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096A1E25-BDF9-A521-BDBD-B89842768B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55930" y="1943872"/>
            <a:ext cx="3180550" cy="305729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961A3D18-3BDF-1271-BD6B-1FBF34BB0E1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55930" y="2319960"/>
            <a:ext cx="3180550" cy="305730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B17818D3-EA38-F275-7D80-2F649AAE7E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55930" y="2696049"/>
            <a:ext cx="3180550" cy="305731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EF608F25-12F9-4D6B-3971-ACB1B272ED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930" y="3072139"/>
            <a:ext cx="3180550" cy="36347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07D3EC97-F14E-6851-2BF2-7D08795FD7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55930" y="3505969"/>
            <a:ext cx="3180550" cy="36347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5F63D3CB-C023-5FE9-13CF-D62C7BEF0B5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53390" y="3939799"/>
            <a:ext cx="3180550" cy="30572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09C10F71-EE5E-B42C-08E8-1FADF43A659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753390" y="4315886"/>
            <a:ext cx="3180550" cy="305729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4FC9FBAF-57C9-9518-8F04-E0B5E3936E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3390" y="4691974"/>
            <a:ext cx="3180550" cy="305729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B5F26DC4-3138-0B01-0FE0-00284213223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3390" y="5068062"/>
            <a:ext cx="3180550" cy="305730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C8106739-BA56-E4DC-9ED6-D112F9C507B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53390" y="5444151"/>
            <a:ext cx="3180550" cy="305731"/>
          </a:xfrm>
        </p:spPr>
        <p:txBody>
          <a:bodyPr>
            <a:no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096352DD-DEF7-9DA0-F35B-A0CABF6523F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53390" y="5820241"/>
            <a:ext cx="3180550" cy="36347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6A79C5E8-7A10-9DB4-372E-C29AFC4E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53390" y="6254076"/>
            <a:ext cx="3180550" cy="36347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latin typeface="Arial" panose="020B0604020202020204" pitchFamily="34" charset="0"/>
                <a:ea typeface="Kaiti SC" panose="0201060004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err="1"/>
              <a:t>english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9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95EFC-F511-4C03-D142-CF525B5F8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9928-2247-6A30-1BCD-36F663A56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9BF82-BF1C-DA4C-B185-5209CB25CE5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7E5F-AE88-9CC5-6F86-62E82F90E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492875"/>
            <a:ext cx="477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C3DD8-8295-224D-9C05-F19B41D4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1" r:id="rId3"/>
    <p:sldLayoutId id="2147483663" r:id="rId4"/>
    <p:sldLayoutId id="2147483664" r:id="rId5"/>
    <p:sldLayoutId id="2147483666" r:id="rId6"/>
    <p:sldLayoutId id="2147483667" r:id="rId7"/>
    <p:sldLayoutId id="2147483665" r:id="rId8"/>
    <p:sldLayoutId id="2147483668" r:id="rId9"/>
    <p:sldLayoutId id="2147483669" r:id="rId10"/>
    <p:sldLayoutId id="2147483652" r:id="rId11"/>
    <p:sldLayoutId id="2147483653" r:id="rId12"/>
    <p:sldLayoutId id="2147483654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1" baseType="lpstr">
      <vt:lpstr>AR StdKaiZuinn Md</vt:lpstr>
      <vt:lpstr>HanziPen SC</vt:lpstr>
      <vt:lpstr>HanziPen TC</vt:lpstr>
      <vt:lpstr>Kaiti SC</vt:lpstr>
      <vt:lpstr>Kaiti TC</vt:lpstr>
      <vt:lpstr>ToneOZ-Pinyin-Kai-Traditional</vt:lpstr>
      <vt:lpstr>TW-Kai</vt:lpstr>
      <vt:lpstr>拾陆字濑户2.0-1</vt:lpstr>
      <vt:lpstr>Aptos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Lily Cheng</dc:creator>
  <cp:lastModifiedBy>Lily Cheng</cp:lastModifiedBy>
  <cp:revision>32</cp:revision>
  <dcterms:created xsi:type="dcterms:W3CDTF">2025-02-15T10:50:31Z</dcterms:created>
  <dcterms:modified xsi:type="dcterms:W3CDTF">2025-02-18T09:34:30Z</dcterms:modified>
</cp:coreProperties>
</file>