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E9"/>
    <a:srgbClr val="FDD000"/>
    <a:srgbClr val="F39AC5"/>
    <a:srgbClr val="E6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36"/>
    <p:restoredTop sz="94694"/>
  </p:normalViewPr>
  <p:slideViewPr>
    <p:cSldViewPr snapToGrid="0">
      <p:cViewPr varScale="1">
        <p:scale>
          <a:sx n="121" d="100"/>
          <a:sy n="121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F1566-6486-4D40-A570-75935FD29ABF}" type="datetimeFigureOut">
              <a:rPr lang="en-US" smtClean="0"/>
              <a:t>2/17/25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DC521-03A4-3F40-864E-B2979D6F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32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AA762-E791-E8D3-EB3F-11CDAC6AC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BF82-BF1C-DA4C-B185-5209CB25CE5A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F3C30-C3E3-5DBA-C070-5525C690A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98392-07D0-B0DD-865D-A5CF3A1B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3DD8-8295-224D-9C05-F19B41D494A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Cartoon characters with a black background&#10;&#10;AI-generated content may be incorrect.">
            <a:extLst>
              <a:ext uri="{FF2B5EF4-FFF2-40B4-BE49-F238E27FC236}">
                <a16:creationId xmlns:a16="http://schemas.microsoft.com/office/drawing/2014/main" id="{B4E9DA00-3265-DDCB-FC1A-AF29754FE7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7207" y="1094508"/>
            <a:ext cx="4966652" cy="466898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60ACD9B-8547-CF02-9481-5626C45EAE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53859" y="2278329"/>
            <a:ext cx="5999940" cy="1028700"/>
          </a:xfrm>
        </p:spPr>
        <p:txBody>
          <a:bodyPr>
            <a:normAutofit/>
          </a:bodyPr>
          <a:lstStyle>
            <a:lvl1pPr marL="0" indent="0" algn="ctr">
              <a:buNone/>
              <a:defRPr sz="4800">
                <a:latin typeface="拾陆字濑户2.0-1" pitchFamily="2" charset="-128"/>
                <a:ea typeface="拾陆字濑户2.0-1" pitchFamily="2" charset="-128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【1-</a:t>
            </a:r>
            <a:r>
              <a:rPr lang="zh-CN" altLang="en-US" dirty="0"/>
              <a:t>第</a:t>
            </a:r>
            <a:r>
              <a:rPr lang="en-US" altLang="zh-CN" dirty="0"/>
              <a:t>X</a:t>
            </a:r>
            <a:r>
              <a:rPr lang="zh-CN" altLang="en-US" dirty="0"/>
              <a:t>卷</a:t>
            </a:r>
            <a:r>
              <a:rPr lang="en-US" altLang="zh-CN" dirty="0"/>
              <a:t>】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29829A-D032-1B2C-5507-13851CA8E365}"/>
              </a:ext>
            </a:extLst>
          </p:cNvPr>
          <p:cNvGrpSpPr/>
          <p:nvPr userDrawn="1"/>
        </p:nvGrpSpPr>
        <p:grpSpPr>
          <a:xfrm>
            <a:off x="8825345" y="3735856"/>
            <a:ext cx="3241963" cy="2957506"/>
            <a:chOff x="8610600" y="3525520"/>
            <a:chExt cx="3456709" cy="3153410"/>
          </a:xfrm>
        </p:grpSpPr>
        <p:pic>
          <p:nvPicPr>
            <p:cNvPr id="1028" name="Picture 4" descr="哆啦a梦彩色漫画书-哆啦a梦彩色漫画书促销价格、哆啦a梦彩色漫画书品牌- 淘宝">
              <a:extLst>
                <a:ext uri="{FF2B5EF4-FFF2-40B4-BE49-F238E27FC236}">
                  <a16:creationId xmlns:a16="http://schemas.microsoft.com/office/drawing/2014/main" id="{20EB8E5A-63C0-FE5C-E20A-C6066129505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10" t="31028" r="13556" b="5639"/>
            <a:stretch/>
          </p:blipFill>
          <p:spPr bwMode="auto">
            <a:xfrm>
              <a:off x="8610600" y="3783330"/>
              <a:ext cx="3320854" cy="2895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08D25DF-5474-8861-CF11-C6D3887EA035}"/>
                </a:ext>
              </a:extLst>
            </p:cNvPr>
            <p:cNvSpPr/>
            <p:nvPr userDrawn="1"/>
          </p:nvSpPr>
          <p:spPr>
            <a:xfrm>
              <a:off x="10778836" y="3525520"/>
              <a:ext cx="1288473" cy="6169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58A8C14D-9C45-3711-624A-D65E757F5D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53858" y="3135983"/>
            <a:ext cx="5999941" cy="1028700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latin typeface="拾陆字濑户2.0-1" pitchFamily="2" charset="-128"/>
                <a:ea typeface="拾陆字濑户2.0-1" pitchFamily="2" charset="-128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【2-</a:t>
            </a:r>
            <a:r>
              <a:rPr lang="zh-CN" altLang="en-US" dirty="0"/>
              <a:t>故事名称</a:t>
            </a:r>
            <a:r>
              <a:rPr lang="en-US" altLang="zh-CN" dirty="0"/>
              <a:t>】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E87CA6-FCF7-28EB-6A62-1DC8D49FB836}"/>
              </a:ext>
            </a:extLst>
          </p:cNvPr>
          <p:cNvSpPr/>
          <p:nvPr userDrawn="1"/>
        </p:nvSpPr>
        <p:spPr>
          <a:xfrm>
            <a:off x="0" y="0"/>
            <a:ext cx="12192000" cy="595745"/>
          </a:xfrm>
          <a:prstGeom prst="rect">
            <a:avLst/>
          </a:prstGeom>
          <a:solidFill>
            <a:srgbClr val="00A0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4400" b="1" dirty="0">
              <a:latin typeface="HanziPen TC" panose="03000300000000000000" pitchFamily="66" charset="-120"/>
              <a:ea typeface="HanziPen TC" panose="03000300000000000000" pitchFamily="66" charset="-120"/>
            </a:endParaRPr>
          </a:p>
        </p:txBody>
      </p:sp>
      <p:pic>
        <p:nvPicPr>
          <p:cNvPr id="12" name="Picture 11" descr="A blue and pink logo&#10;&#10;AI-generated content may be incorrect.">
            <a:extLst>
              <a:ext uri="{FF2B5EF4-FFF2-40B4-BE49-F238E27FC236}">
                <a16:creationId xmlns:a16="http://schemas.microsoft.com/office/drawing/2014/main" id="{6A722A87-C5D2-045A-7885-1E3F00C0285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90778" y="392763"/>
            <a:ext cx="3763545" cy="212127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AD4EC5E-997E-4D35-262C-A19FE50909AF}"/>
              </a:ext>
            </a:extLst>
          </p:cNvPr>
          <p:cNvSpPr txBox="1"/>
          <p:nvPr userDrawn="1"/>
        </p:nvSpPr>
        <p:spPr>
          <a:xfrm>
            <a:off x="5777345" y="6194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600" b="1" dirty="0" err="1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老师版</a:t>
            </a:r>
            <a:endParaRPr lang="en-US" sz="3600" b="1" dirty="0">
              <a:solidFill>
                <a:schemeClr val="bg1"/>
              </a:solidFill>
              <a:latin typeface="HanziPen SC" panose="03000300000000000000" pitchFamily="66" charset="-122"/>
              <a:ea typeface="HanziPen SC" panose="03000300000000000000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903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8B5A6-EE76-3C1C-9661-E1196F6A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BF82-BF1C-DA4C-B185-5209CB25CE5A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B431A-4D37-86B7-A84B-C3FB1B5A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0DD0C-A728-76B6-1227-DBC82E6C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3DD8-8295-224D-9C05-F19B41D49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6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29ED-60B4-1832-A63D-465F4A673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32A3C-3932-F7AC-7C4C-554025D77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D863D-88FE-FF86-C269-50822A620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0CF0B4-325F-1FC6-35FD-B8ED2EF9A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0DAB3C-FAB8-8DF0-D8F7-11BEB17BC9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ECCAC9-060E-F072-F707-E40258698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BF82-BF1C-DA4C-B185-5209CB25CE5A}" type="datetimeFigureOut">
              <a:rPr lang="en-US" smtClean="0"/>
              <a:t>2/17/25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F5DBC3-B20B-BA61-4C12-275461E73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C4D3D1-4138-2CE7-EABF-1F9244AB6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3DD8-8295-224D-9C05-F19B41D49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03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5EF7-D7B4-6643-ECD4-48872573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7FC3DC-934A-5F5F-F2AA-50C3C8777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BF82-BF1C-DA4C-B185-5209CB25CE5A}" type="datetimeFigureOut">
              <a:rPr lang="en-US" smtClean="0"/>
              <a:t>2/17/25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DAE47-05CC-9478-7EB0-3BF705BE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9C165-DD6F-03B7-CCD6-6B6DEFEE7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3DD8-8295-224D-9C05-F19B41D49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25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919D-7932-B50A-1BA4-1AD7858E6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BFC7E-2465-E331-F8A7-D60A11C4C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D86FC-6F57-8E1F-8A6A-C91F685F8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0F17D-D436-E2AC-35C7-647B4F31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BF82-BF1C-DA4C-B185-5209CB25CE5A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F1681-AE02-90D4-339F-FC8AF5BE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6DE72-7A3C-9D63-F54D-9EFBBCB1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3DD8-8295-224D-9C05-F19B41D49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25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2981-90F5-D95C-658F-475FE769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B93994-DBAC-7834-DE32-17CA1D0025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43AF7-9368-843B-41AA-C2B28B552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8BBDE-E34E-DAB9-9385-2AF5E1983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BF82-BF1C-DA4C-B185-5209CB25CE5A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5312D-F9B1-87D6-BC8A-A1861305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2A5DF-CBA3-731E-DAC1-4CE6BE5A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3DD8-8295-224D-9C05-F19B41D49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31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402FB-C659-471D-F86A-3D5AD7F56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9F45B6-AFF0-69B6-5865-1246407C4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58057-2AB1-AA7C-3F92-1DF266CA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BF82-BF1C-DA4C-B185-5209CB25CE5A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6322D-DF19-9FD6-414A-20FCD084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CF93A-A29B-26B6-846B-AA57D7AD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3DD8-8295-224D-9C05-F19B41D49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6C09BB-CC14-2843-6CCA-DE451C623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390EC-AB23-31D5-46C3-3DA05C678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0E995-C253-DDF7-2C04-D8F53832A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BF82-BF1C-DA4C-B185-5209CB25CE5A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4B875-0AB2-4A3D-D2C5-C5080ABB2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2C930-A43C-C500-531D-E3604814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3DD8-8295-224D-9C05-F19B41D49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2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AA762-E791-E8D3-EB3F-11CDAC6AC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BF82-BF1C-DA4C-B185-5209CB25CE5A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F3C30-C3E3-5DBA-C070-5525C690A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98392-07D0-B0DD-865D-A5CF3A1B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3DD8-8295-224D-9C05-F19B41D494A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Cartoon characters with a black background&#10;&#10;AI-generated content may be incorrect.">
            <a:extLst>
              <a:ext uri="{FF2B5EF4-FFF2-40B4-BE49-F238E27FC236}">
                <a16:creationId xmlns:a16="http://schemas.microsoft.com/office/drawing/2014/main" id="{B4E9DA00-3265-DDCB-FC1A-AF29754FE7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7207" y="1094508"/>
            <a:ext cx="4966652" cy="466898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60ACD9B-8547-CF02-9481-5626C45EAE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53859" y="2278329"/>
            <a:ext cx="6208220" cy="1028700"/>
          </a:xfrm>
        </p:spPr>
        <p:txBody>
          <a:bodyPr>
            <a:normAutofit/>
          </a:bodyPr>
          <a:lstStyle>
            <a:lvl1pPr marL="0" indent="0" algn="ctr">
              <a:buNone/>
              <a:defRPr sz="4800">
                <a:latin typeface="拾陆字濑户2.0-1" pitchFamily="2" charset="-128"/>
                <a:ea typeface="拾陆字濑户2.0-1" pitchFamily="2" charset="-128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【1-</a:t>
            </a:r>
            <a:r>
              <a:rPr lang="zh-CN" altLang="en-US" dirty="0"/>
              <a:t>第</a:t>
            </a:r>
            <a:r>
              <a:rPr lang="en-US" altLang="zh-CN" dirty="0"/>
              <a:t>X</a:t>
            </a:r>
            <a:r>
              <a:rPr lang="zh-CN" altLang="en-US" dirty="0"/>
              <a:t>卷</a:t>
            </a:r>
            <a:r>
              <a:rPr lang="en-US" altLang="zh-CN" dirty="0"/>
              <a:t>】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29829A-D032-1B2C-5507-13851CA8E365}"/>
              </a:ext>
            </a:extLst>
          </p:cNvPr>
          <p:cNvGrpSpPr/>
          <p:nvPr userDrawn="1"/>
        </p:nvGrpSpPr>
        <p:grpSpPr>
          <a:xfrm>
            <a:off x="8825345" y="3735856"/>
            <a:ext cx="3241963" cy="2957506"/>
            <a:chOff x="8610600" y="3525520"/>
            <a:chExt cx="3456709" cy="3153410"/>
          </a:xfrm>
        </p:grpSpPr>
        <p:pic>
          <p:nvPicPr>
            <p:cNvPr id="1028" name="Picture 4" descr="哆啦a梦彩色漫画书-哆啦a梦彩色漫画书促销价格、哆啦a梦彩色漫画书品牌- 淘宝">
              <a:extLst>
                <a:ext uri="{FF2B5EF4-FFF2-40B4-BE49-F238E27FC236}">
                  <a16:creationId xmlns:a16="http://schemas.microsoft.com/office/drawing/2014/main" id="{20EB8E5A-63C0-FE5C-E20A-C6066129505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10" t="31028" r="13556" b="5639"/>
            <a:stretch/>
          </p:blipFill>
          <p:spPr bwMode="auto">
            <a:xfrm>
              <a:off x="8610600" y="3783330"/>
              <a:ext cx="3320854" cy="2895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08D25DF-5474-8861-CF11-C6D3887EA035}"/>
                </a:ext>
              </a:extLst>
            </p:cNvPr>
            <p:cNvSpPr/>
            <p:nvPr userDrawn="1"/>
          </p:nvSpPr>
          <p:spPr>
            <a:xfrm>
              <a:off x="10778836" y="3525520"/>
              <a:ext cx="1288473" cy="6169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58A8C14D-9C45-3711-624A-D65E757F5D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53858" y="3135983"/>
            <a:ext cx="6208221" cy="1028700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latin typeface="拾陆字濑户2.0-1" pitchFamily="2" charset="-128"/>
                <a:ea typeface="拾陆字濑户2.0-1" pitchFamily="2" charset="-128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【2-</a:t>
            </a:r>
            <a:r>
              <a:rPr lang="zh-CN" altLang="en-US" dirty="0"/>
              <a:t>故事名称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E87CA6-FCF7-28EB-6A62-1DC8D49FB836}"/>
              </a:ext>
            </a:extLst>
          </p:cNvPr>
          <p:cNvSpPr/>
          <p:nvPr userDrawn="1"/>
        </p:nvSpPr>
        <p:spPr>
          <a:xfrm>
            <a:off x="0" y="0"/>
            <a:ext cx="12192000" cy="595745"/>
          </a:xfrm>
          <a:prstGeom prst="rect">
            <a:avLst/>
          </a:prstGeom>
          <a:solidFill>
            <a:srgbClr val="F39A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3200" b="1" dirty="0"/>
          </a:p>
        </p:txBody>
      </p:sp>
      <p:pic>
        <p:nvPicPr>
          <p:cNvPr id="12" name="Picture 11" descr="A blue and pink logo&#10;&#10;AI-generated content may be incorrect.">
            <a:extLst>
              <a:ext uri="{FF2B5EF4-FFF2-40B4-BE49-F238E27FC236}">
                <a16:creationId xmlns:a16="http://schemas.microsoft.com/office/drawing/2014/main" id="{6A722A87-C5D2-045A-7885-1E3F00C0285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387355" y="432666"/>
            <a:ext cx="3763545" cy="21212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F60FE9-B5F7-1A31-0A0A-AEB746CBF5EA}"/>
              </a:ext>
            </a:extLst>
          </p:cNvPr>
          <p:cNvSpPr txBox="1"/>
          <p:nvPr userDrawn="1"/>
        </p:nvSpPr>
        <p:spPr>
          <a:xfrm>
            <a:off x="5777345" y="6194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600" b="1" dirty="0" err="1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学生版</a:t>
            </a:r>
            <a:endParaRPr lang="en-US" sz="3600" b="1" dirty="0">
              <a:solidFill>
                <a:schemeClr val="bg1"/>
              </a:solidFill>
              <a:latin typeface="HanziPen SC" panose="03000300000000000000" pitchFamily="66" charset="-122"/>
              <a:ea typeface="HanziPen SC" panose="03000300000000000000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5961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78E16-A24F-9A5C-AEE4-F62AABF1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BF82-BF1C-DA4C-B185-5209CB25CE5A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BD1BF-8BB6-9829-4735-BDFC674E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9EE84-7CCD-9AB5-AF51-4A513FDD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3DD8-8295-224D-9C05-F19B41D494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4019C0-1A4A-060C-7881-7EA55907A0F8}"/>
              </a:ext>
            </a:extLst>
          </p:cNvPr>
          <p:cNvSpPr/>
          <p:nvPr userDrawn="1"/>
        </p:nvSpPr>
        <p:spPr>
          <a:xfrm>
            <a:off x="0" y="0"/>
            <a:ext cx="12192000" cy="595745"/>
          </a:xfrm>
          <a:prstGeom prst="rect">
            <a:avLst/>
          </a:prstGeom>
          <a:solidFill>
            <a:srgbClr val="00A0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blue and pink logo&#10;&#10;AI-generated content may be incorrect.">
            <a:extLst>
              <a:ext uri="{FF2B5EF4-FFF2-40B4-BE49-F238E27FC236}">
                <a16:creationId xmlns:a16="http://schemas.microsoft.com/office/drawing/2014/main" id="{7E5BFA47-8866-BF7F-DC6B-38643C9A50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88375" y="-164786"/>
            <a:ext cx="1644298" cy="9267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63B5FD-954D-68F7-D0BF-061250C80BE7}"/>
              </a:ext>
            </a:extLst>
          </p:cNvPr>
          <p:cNvSpPr txBox="1"/>
          <p:nvPr userDrawn="1"/>
        </p:nvSpPr>
        <p:spPr>
          <a:xfrm>
            <a:off x="436415" y="139198"/>
            <a:ext cx="88599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 err="1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漫画字本与生词</a:t>
            </a:r>
            <a:r>
              <a:rPr lang="zh-TW" altLang="en-US" sz="2400" b="1" dirty="0">
                <a:solidFill>
                  <a:schemeClr val="bg1"/>
                </a:solidFill>
                <a:latin typeface="HanziPen TC" panose="03000300000000000000" pitchFamily="66" charset="-120"/>
                <a:ea typeface="HanziPen TC" panose="03000300000000000000" pitchFamily="66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HanziPen TC" panose="03000300000000000000" pitchFamily="66" charset="-120"/>
                <a:ea typeface="HanziPen TC" panose="03000300000000000000" pitchFamily="66" charset="-120"/>
              </a:rPr>
              <a:t> Comic Script &amp;</a:t>
            </a:r>
            <a:r>
              <a:rPr lang="zh-TW" altLang="en-US" sz="2400" b="1" dirty="0">
                <a:solidFill>
                  <a:schemeClr val="bg1"/>
                </a:solidFill>
                <a:latin typeface="HanziPen TC" panose="03000300000000000000" pitchFamily="66" charset="-120"/>
                <a:ea typeface="HanziPen TC" panose="03000300000000000000" pitchFamily="66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HanziPen TC" panose="03000300000000000000" pitchFamily="66" charset="-120"/>
                <a:ea typeface="HanziPen TC" panose="03000300000000000000" pitchFamily="66" charset="-120"/>
              </a:rPr>
              <a:t>Vocabulary</a:t>
            </a:r>
            <a:endParaRPr lang="en-US" sz="2400" b="1" dirty="0">
              <a:solidFill>
                <a:schemeClr val="bg1"/>
              </a:solidFill>
              <a:latin typeface="HanziPen TC" panose="03000300000000000000" pitchFamily="66" charset="-120"/>
              <a:ea typeface="HanziPen TC" panose="03000300000000000000" pitchFamily="66" charset="-120"/>
            </a:endParaRP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E7A017C2-5918-9CAE-CB42-5B52D3975E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6415" y="1191696"/>
            <a:ext cx="5659585" cy="595745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8392575A-90BB-BAD8-A625-493DD88D54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6415" y="1910660"/>
            <a:ext cx="5659585" cy="595745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1922EC38-5B84-05F1-65CE-4FABC42FFF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6415" y="2612369"/>
            <a:ext cx="5659585" cy="595745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D0D9F84-C47C-9CE3-05CC-EF1F3140E33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415" y="3313445"/>
            <a:ext cx="5659585" cy="595745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50C32B1-7165-1091-34A8-93F1A02EFA3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415" y="4039138"/>
            <a:ext cx="5659585" cy="595745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DDC00FFA-B8B4-1A25-CCBA-B4C31EB75E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6415" y="4764831"/>
            <a:ext cx="5659585" cy="595745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8702D4C6-98E2-EB44-7DBD-E65E2334EA1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6415" y="5490524"/>
            <a:ext cx="5659585" cy="595745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D1737717-FB98-7104-69B6-CDDE47EF494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99907" y="1136276"/>
            <a:ext cx="1413163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0" i="0">
                <a:latin typeface="ToneOZ-Pinyin-Kai-Traditional" panose="03000500000000000000" pitchFamily="66" charset="-128"/>
                <a:ea typeface="ToneOZ-Pinyin-Kai-Traditional" panose="03000500000000000000" pitchFamily="66" charset="-128"/>
                <a:cs typeface="ToneOZ-Pinyin-Kai-Traditional" panose="03000500000000000000" pitchFamily="66" charset="-128"/>
              </a:defRPr>
            </a:lvl1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zh-CN" sz="1800" kern="100" dirty="0">
                <a:effectLst/>
                <a:latin typeface="Aptos" panose="020B0004020202020204" pitchFamily="34" charset="0"/>
                <a:ea typeface="ToneOZ-Pinyin-Kai-Traditional" panose="03000500000000000000" pitchFamily="66" charset="-128"/>
                <a:cs typeface="Times New Roman" panose="02020603050405020304" pitchFamily="18" charset="0"/>
              </a:rPr>
              <a:t>看起来</a:t>
            </a: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C21D4A81-542A-A3BA-0980-A214CF728D3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99907" y="1491992"/>
            <a:ext cx="1413163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0" i="0">
                <a:latin typeface="ToneOZ-Pinyin-Kai-Traditional" panose="03000500000000000000" pitchFamily="66" charset="-128"/>
                <a:ea typeface="ToneOZ-Pinyin-Kai-Traditional" panose="03000500000000000000" pitchFamily="66" charset="-128"/>
                <a:cs typeface="ToneOZ-Pinyin-Kai-Traditional" panose="03000500000000000000" pitchFamily="66" charset="-128"/>
              </a:defRPr>
            </a:lvl1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zh-CN" sz="1800" kern="100" dirty="0">
                <a:effectLst/>
                <a:latin typeface="Aptos" panose="020B0004020202020204" pitchFamily="34" charset="0"/>
                <a:ea typeface="ToneOZ-Pinyin-Kai-Traditional" panose="03000500000000000000" pitchFamily="66" charset="-128"/>
                <a:cs typeface="Times New Roman" panose="02020603050405020304" pitchFamily="18" charset="0"/>
              </a:rPr>
              <a:t>看起来</a:t>
            </a: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478B92A-CBFF-7344-BC9D-4C859D8847A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99907" y="1870069"/>
            <a:ext cx="1413163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0" i="0">
                <a:latin typeface="ToneOZ-Pinyin-Kai-Traditional" panose="03000500000000000000" pitchFamily="66" charset="-128"/>
                <a:ea typeface="ToneOZ-Pinyin-Kai-Traditional" panose="03000500000000000000" pitchFamily="66" charset="-128"/>
                <a:cs typeface="ToneOZ-Pinyin-Kai-Traditional" panose="03000500000000000000" pitchFamily="66" charset="-128"/>
              </a:defRPr>
            </a:lvl1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zh-CN" sz="1800" kern="100" dirty="0">
                <a:effectLst/>
                <a:latin typeface="Aptos" panose="020B0004020202020204" pitchFamily="34" charset="0"/>
                <a:ea typeface="ToneOZ-Pinyin-Kai-Traditional" panose="03000500000000000000" pitchFamily="66" charset="-128"/>
                <a:cs typeface="Times New Roman" panose="02020603050405020304" pitchFamily="18" charset="0"/>
              </a:rPr>
              <a:t>看起来</a:t>
            </a: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4C09B09A-6306-74CB-02DF-3CE094E19E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99907" y="2225785"/>
            <a:ext cx="1413163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0" i="0">
                <a:latin typeface="ToneOZ-Pinyin-Kai-Traditional" panose="03000500000000000000" pitchFamily="66" charset="-128"/>
                <a:ea typeface="ToneOZ-Pinyin-Kai-Traditional" panose="03000500000000000000" pitchFamily="66" charset="-128"/>
                <a:cs typeface="ToneOZ-Pinyin-Kai-Traditional" panose="03000500000000000000" pitchFamily="66" charset="-128"/>
              </a:defRPr>
            </a:lvl1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zh-CN" sz="1800" kern="100" dirty="0">
                <a:effectLst/>
                <a:latin typeface="Aptos" panose="020B0004020202020204" pitchFamily="34" charset="0"/>
                <a:ea typeface="ToneOZ-Pinyin-Kai-Traditional" panose="03000500000000000000" pitchFamily="66" charset="-128"/>
                <a:cs typeface="Times New Roman" panose="02020603050405020304" pitchFamily="18" charset="0"/>
              </a:rPr>
              <a:t>看起来</a:t>
            </a: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1012A154-A4F3-3F86-105E-A3147FC0B71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99907" y="2578675"/>
            <a:ext cx="1413163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0" i="0">
                <a:latin typeface="ToneOZ-Pinyin-Kai-Traditional" panose="03000500000000000000" pitchFamily="66" charset="-128"/>
                <a:ea typeface="ToneOZ-Pinyin-Kai-Traditional" panose="03000500000000000000" pitchFamily="66" charset="-128"/>
                <a:cs typeface="ToneOZ-Pinyin-Kai-Traditional" panose="03000500000000000000" pitchFamily="66" charset="-128"/>
              </a:defRPr>
            </a:lvl1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zh-CN" sz="1800" kern="100" dirty="0">
                <a:effectLst/>
                <a:latin typeface="Aptos" panose="020B0004020202020204" pitchFamily="34" charset="0"/>
                <a:ea typeface="ToneOZ-Pinyin-Kai-Traditional" panose="03000500000000000000" pitchFamily="66" charset="-128"/>
                <a:cs typeface="Times New Roman" panose="02020603050405020304" pitchFamily="18" charset="0"/>
              </a:rPr>
              <a:t>看起来</a:t>
            </a: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F8E10CE7-9259-209E-BA52-373F24AB4ED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99907" y="2934391"/>
            <a:ext cx="1413163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0" i="0">
                <a:latin typeface="ToneOZ-Pinyin-Kai-Traditional" panose="03000500000000000000" pitchFamily="66" charset="-128"/>
                <a:ea typeface="ToneOZ-Pinyin-Kai-Traditional" panose="03000500000000000000" pitchFamily="66" charset="-128"/>
                <a:cs typeface="ToneOZ-Pinyin-Kai-Traditional" panose="03000500000000000000" pitchFamily="66" charset="-128"/>
              </a:defRPr>
            </a:lvl1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zh-CN" sz="1800" kern="100" dirty="0">
                <a:effectLst/>
                <a:latin typeface="Aptos" panose="020B0004020202020204" pitchFamily="34" charset="0"/>
                <a:ea typeface="ToneOZ-Pinyin-Kai-Traditional" panose="03000500000000000000" pitchFamily="66" charset="-128"/>
                <a:cs typeface="Times New Roman" panose="02020603050405020304" pitchFamily="18" charset="0"/>
              </a:rPr>
              <a:t>看起来</a:t>
            </a: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D24704E4-023D-8000-7627-CA4B8DAA770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99907" y="3301554"/>
            <a:ext cx="1413163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0" i="0">
                <a:latin typeface="ToneOZ-Pinyin-Kai-Traditional" panose="03000500000000000000" pitchFamily="66" charset="-128"/>
                <a:ea typeface="ToneOZ-Pinyin-Kai-Traditional" panose="03000500000000000000" pitchFamily="66" charset="-128"/>
                <a:cs typeface="ToneOZ-Pinyin-Kai-Traditional" panose="03000500000000000000" pitchFamily="66" charset="-128"/>
              </a:defRPr>
            </a:lvl1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zh-CN" sz="1800" kern="100" dirty="0">
                <a:effectLst/>
                <a:latin typeface="Aptos" panose="020B0004020202020204" pitchFamily="34" charset="0"/>
                <a:ea typeface="ToneOZ-Pinyin-Kai-Traditional" panose="03000500000000000000" pitchFamily="66" charset="-128"/>
                <a:cs typeface="Times New Roman" panose="02020603050405020304" pitchFamily="18" charset="0"/>
              </a:rPr>
              <a:t>看起来</a:t>
            </a: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6495A371-BA5D-23C7-7158-96375B85786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99907" y="3657270"/>
            <a:ext cx="1413163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0" i="0">
                <a:latin typeface="ToneOZ-Pinyin-Kai-Traditional" panose="03000500000000000000" pitchFamily="66" charset="-128"/>
                <a:ea typeface="ToneOZ-Pinyin-Kai-Traditional" panose="03000500000000000000" pitchFamily="66" charset="-128"/>
                <a:cs typeface="ToneOZ-Pinyin-Kai-Traditional" panose="03000500000000000000" pitchFamily="66" charset="-128"/>
              </a:defRPr>
            </a:lvl1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zh-CN" sz="1800" kern="100" dirty="0">
                <a:effectLst/>
                <a:latin typeface="Aptos" panose="020B0004020202020204" pitchFamily="34" charset="0"/>
                <a:ea typeface="ToneOZ-Pinyin-Kai-Traditional" panose="03000500000000000000" pitchFamily="66" charset="-128"/>
                <a:cs typeface="Times New Roman" panose="02020603050405020304" pitchFamily="18" charset="0"/>
              </a:rPr>
              <a:t>看起来</a:t>
            </a: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C6BF7685-19B8-E059-A451-CEABFEE0A6D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99907" y="4012005"/>
            <a:ext cx="1413163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0" i="0">
                <a:latin typeface="ToneOZ-Pinyin-Kai-Traditional" panose="03000500000000000000" pitchFamily="66" charset="-128"/>
                <a:ea typeface="ToneOZ-Pinyin-Kai-Traditional" panose="03000500000000000000" pitchFamily="66" charset="-128"/>
                <a:cs typeface="ToneOZ-Pinyin-Kai-Traditional" panose="03000500000000000000" pitchFamily="66" charset="-128"/>
              </a:defRPr>
            </a:lvl1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zh-CN" sz="1800" kern="100" dirty="0">
                <a:effectLst/>
                <a:latin typeface="Aptos" panose="020B0004020202020204" pitchFamily="34" charset="0"/>
                <a:ea typeface="ToneOZ-Pinyin-Kai-Traditional" panose="03000500000000000000" pitchFamily="66" charset="-128"/>
                <a:cs typeface="Times New Roman" panose="02020603050405020304" pitchFamily="18" charset="0"/>
              </a:rPr>
              <a:t>看起来</a:t>
            </a: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1C4F92B3-F2CC-CC83-8CE5-4622DFDEC9D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99907" y="4367721"/>
            <a:ext cx="1413163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0" i="0">
                <a:latin typeface="ToneOZ-Pinyin-Kai-Traditional" panose="03000500000000000000" pitchFamily="66" charset="-128"/>
                <a:ea typeface="ToneOZ-Pinyin-Kai-Traditional" panose="03000500000000000000" pitchFamily="66" charset="-128"/>
                <a:cs typeface="ToneOZ-Pinyin-Kai-Traditional" panose="03000500000000000000" pitchFamily="66" charset="-128"/>
              </a:defRPr>
            </a:lvl1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zh-CN" sz="1800" kern="100" dirty="0">
                <a:effectLst/>
                <a:latin typeface="Aptos" panose="020B0004020202020204" pitchFamily="34" charset="0"/>
                <a:ea typeface="ToneOZ-Pinyin-Kai-Traditional" panose="03000500000000000000" pitchFamily="66" charset="-128"/>
                <a:cs typeface="Times New Roman" panose="02020603050405020304" pitchFamily="18" charset="0"/>
              </a:rPr>
              <a:t>看起来</a:t>
            </a: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0E860FAF-7B00-3010-D608-A2D18C6CF3D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199907" y="4743074"/>
            <a:ext cx="1413163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0" i="0">
                <a:latin typeface="ToneOZ-Pinyin-Kai-Traditional" panose="03000500000000000000" pitchFamily="66" charset="-128"/>
                <a:ea typeface="ToneOZ-Pinyin-Kai-Traditional" panose="03000500000000000000" pitchFamily="66" charset="-128"/>
                <a:cs typeface="ToneOZ-Pinyin-Kai-Traditional" panose="03000500000000000000" pitchFamily="66" charset="-128"/>
              </a:defRPr>
            </a:lvl1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zh-CN" sz="1800" kern="100" dirty="0">
                <a:effectLst/>
                <a:latin typeface="Aptos" panose="020B0004020202020204" pitchFamily="34" charset="0"/>
                <a:ea typeface="ToneOZ-Pinyin-Kai-Traditional" panose="03000500000000000000" pitchFamily="66" charset="-128"/>
                <a:cs typeface="Times New Roman" panose="02020603050405020304" pitchFamily="18" charset="0"/>
              </a:rPr>
              <a:t>看起来</a:t>
            </a: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F0B8875E-24D1-7EE7-00C1-9F492AC208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99907" y="5098790"/>
            <a:ext cx="1413163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0" i="0">
                <a:latin typeface="ToneOZ-Pinyin-Kai-Traditional" panose="03000500000000000000" pitchFamily="66" charset="-128"/>
                <a:ea typeface="ToneOZ-Pinyin-Kai-Traditional" panose="03000500000000000000" pitchFamily="66" charset="-128"/>
                <a:cs typeface="ToneOZ-Pinyin-Kai-Traditional" panose="03000500000000000000" pitchFamily="66" charset="-128"/>
              </a:defRPr>
            </a:lvl1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zh-CN" sz="1800" kern="100" dirty="0">
                <a:effectLst/>
                <a:latin typeface="Aptos" panose="020B0004020202020204" pitchFamily="34" charset="0"/>
                <a:ea typeface="ToneOZ-Pinyin-Kai-Traditional" panose="03000500000000000000" pitchFamily="66" charset="-128"/>
                <a:cs typeface="Times New Roman" panose="02020603050405020304" pitchFamily="18" charset="0"/>
              </a:rPr>
              <a:t>看起来</a:t>
            </a: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13DAAF67-5795-96BB-FBC1-1C002A6A86C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199907" y="5460320"/>
            <a:ext cx="1413163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0" i="0">
                <a:latin typeface="ToneOZ-Pinyin-Kai-Traditional" panose="03000500000000000000" pitchFamily="66" charset="-128"/>
                <a:ea typeface="ToneOZ-Pinyin-Kai-Traditional" panose="03000500000000000000" pitchFamily="66" charset="-128"/>
                <a:cs typeface="ToneOZ-Pinyin-Kai-Traditional" panose="03000500000000000000" pitchFamily="66" charset="-128"/>
              </a:defRPr>
            </a:lvl1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zh-CN" sz="1800" kern="100" dirty="0">
                <a:effectLst/>
                <a:latin typeface="Aptos" panose="020B0004020202020204" pitchFamily="34" charset="0"/>
                <a:ea typeface="ToneOZ-Pinyin-Kai-Traditional" panose="03000500000000000000" pitchFamily="66" charset="-128"/>
                <a:cs typeface="Times New Roman" panose="02020603050405020304" pitchFamily="18" charset="0"/>
              </a:rPr>
              <a:t>看起来</a:t>
            </a: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643676B3-234B-F4AC-EBB9-605F8DF205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99907" y="5816036"/>
            <a:ext cx="1413163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0" i="0">
                <a:latin typeface="ToneOZ-Pinyin-Kai-Traditional" panose="03000500000000000000" pitchFamily="66" charset="-128"/>
                <a:ea typeface="ToneOZ-Pinyin-Kai-Traditional" panose="03000500000000000000" pitchFamily="66" charset="-128"/>
                <a:cs typeface="ToneOZ-Pinyin-Kai-Traditional" panose="03000500000000000000" pitchFamily="66" charset="-128"/>
              </a:defRPr>
            </a:lvl1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zh-CN" sz="1800" kern="100" dirty="0">
                <a:effectLst/>
                <a:latin typeface="Aptos" panose="020B0004020202020204" pitchFamily="34" charset="0"/>
                <a:ea typeface="ToneOZ-Pinyin-Kai-Traditional" panose="03000500000000000000" pitchFamily="66" charset="-128"/>
                <a:cs typeface="Times New Roman" panose="02020603050405020304" pitchFamily="18" charset="0"/>
              </a:rPr>
              <a:t>看起来</a:t>
            </a: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A6687AE7-9C10-48DC-4372-167AA83C0E5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772401" y="1132987"/>
            <a:ext cx="1413163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latin typeface="AR StdKaiZuinn Md" panose="020B0602010101010101" pitchFamily="34" charset="-120"/>
                <a:ea typeface="AR StdKaiZuinn Md" panose="020B0602010101010101" pitchFamily="34" charset="-120"/>
                <a:cs typeface="拾陆字濑户2.0-1" pitchFamily="2" charset="-128"/>
              </a:defRPr>
            </a:lvl1pPr>
          </a:lstStyle>
          <a:p>
            <a:pPr lvl="0"/>
            <a:r>
              <a:rPr lang="zh-CN" sz="1800" dirty="0">
                <a:effectLst/>
                <a:ea typeface="AR StdKaiZuinn Md" panose="020B0602010101010101" pitchFamily="34" charset="-120"/>
                <a:cs typeface="SimSun" panose="02010600030101010101" pitchFamily="2" charset="-122"/>
              </a:rPr>
              <a:t>想不通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41C8FB60-08AD-CEBC-88F3-813989616B1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72401" y="1464361"/>
            <a:ext cx="1413163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latin typeface="AR StdKaiZuinn Md" panose="020B0602010101010101" pitchFamily="34" charset="-120"/>
                <a:ea typeface="AR StdKaiZuinn Md" panose="020B0602010101010101" pitchFamily="34" charset="-120"/>
                <a:cs typeface="拾陆字濑户2.0-1" pitchFamily="2" charset="-128"/>
              </a:defRPr>
            </a:lvl1pPr>
          </a:lstStyle>
          <a:p>
            <a:pPr lvl="0"/>
            <a:r>
              <a:rPr lang="zh-CN" sz="1800" dirty="0">
                <a:effectLst/>
                <a:ea typeface="AR StdKaiZuinn Md" panose="020B0602010101010101" pitchFamily="34" charset="-120"/>
                <a:cs typeface="SimSun" panose="02010600030101010101" pitchFamily="2" charset="-122"/>
              </a:rPr>
              <a:t>想不通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77A032DB-B97F-11EB-F74E-BD85BBC0CC1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772401" y="1880448"/>
            <a:ext cx="1413163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latin typeface="AR StdKaiZuinn Md" panose="020B0602010101010101" pitchFamily="34" charset="-120"/>
                <a:ea typeface="AR StdKaiZuinn Md" panose="020B0602010101010101" pitchFamily="34" charset="-120"/>
                <a:cs typeface="拾陆字濑户2.0-1" pitchFamily="2" charset="-128"/>
              </a:defRPr>
            </a:lvl1pPr>
          </a:lstStyle>
          <a:p>
            <a:pPr lvl="0"/>
            <a:r>
              <a:rPr lang="zh-CN" sz="1800" dirty="0">
                <a:effectLst/>
                <a:ea typeface="AR StdKaiZuinn Md" panose="020B0602010101010101" pitchFamily="34" charset="-120"/>
                <a:cs typeface="SimSun" panose="02010600030101010101" pitchFamily="2" charset="-122"/>
              </a:rPr>
              <a:t>想不通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34" name="Text Placeholder 13">
            <a:extLst>
              <a:ext uri="{FF2B5EF4-FFF2-40B4-BE49-F238E27FC236}">
                <a16:creationId xmlns:a16="http://schemas.microsoft.com/office/drawing/2014/main" id="{15B6B8CF-69C7-621B-D114-38EAC14E782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772401" y="2211822"/>
            <a:ext cx="1413163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latin typeface="AR StdKaiZuinn Md" panose="020B0602010101010101" pitchFamily="34" charset="-120"/>
                <a:ea typeface="AR StdKaiZuinn Md" panose="020B0602010101010101" pitchFamily="34" charset="-120"/>
                <a:cs typeface="拾陆字濑户2.0-1" pitchFamily="2" charset="-128"/>
              </a:defRPr>
            </a:lvl1pPr>
          </a:lstStyle>
          <a:p>
            <a:pPr lvl="0"/>
            <a:r>
              <a:rPr lang="zh-CN" sz="1800" dirty="0">
                <a:effectLst/>
                <a:ea typeface="AR StdKaiZuinn Md" panose="020B0602010101010101" pitchFamily="34" charset="-120"/>
                <a:cs typeface="SimSun" panose="02010600030101010101" pitchFamily="2" charset="-122"/>
              </a:rPr>
              <a:t>想不通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18A0229B-30EA-D75D-E0C4-008248B8AC53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772401" y="2587020"/>
            <a:ext cx="1413163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latin typeface="AR StdKaiZuinn Md" panose="020B0602010101010101" pitchFamily="34" charset="-120"/>
                <a:ea typeface="AR StdKaiZuinn Md" panose="020B0602010101010101" pitchFamily="34" charset="-120"/>
                <a:cs typeface="拾陆字濑户2.0-1" pitchFamily="2" charset="-128"/>
              </a:defRPr>
            </a:lvl1pPr>
          </a:lstStyle>
          <a:p>
            <a:pPr lvl="0"/>
            <a:r>
              <a:rPr lang="zh-CN" sz="1800" dirty="0">
                <a:effectLst/>
                <a:ea typeface="AR StdKaiZuinn Md" panose="020B0602010101010101" pitchFamily="34" charset="-120"/>
                <a:cs typeface="SimSun" panose="02010600030101010101" pitchFamily="2" charset="-122"/>
              </a:rPr>
              <a:t>想不通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188EA39F-EB19-6064-600E-E27A023722B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72401" y="2918394"/>
            <a:ext cx="1413163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latin typeface="AR StdKaiZuinn Md" panose="020B0602010101010101" pitchFamily="34" charset="-120"/>
                <a:ea typeface="AR StdKaiZuinn Md" panose="020B0602010101010101" pitchFamily="34" charset="-120"/>
                <a:cs typeface="拾陆字濑户2.0-1" pitchFamily="2" charset="-128"/>
              </a:defRPr>
            </a:lvl1pPr>
          </a:lstStyle>
          <a:p>
            <a:pPr lvl="0"/>
            <a:r>
              <a:rPr lang="zh-CN" sz="1800" dirty="0">
                <a:effectLst/>
                <a:ea typeface="AR StdKaiZuinn Md" panose="020B0602010101010101" pitchFamily="34" charset="-120"/>
                <a:cs typeface="SimSun" panose="02010600030101010101" pitchFamily="2" charset="-122"/>
              </a:rPr>
              <a:t>想不通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37" name="Text Placeholder 13">
            <a:extLst>
              <a:ext uri="{FF2B5EF4-FFF2-40B4-BE49-F238E27FC236}">
                <a16:creationId xmlns:a16="http://schemas.microsoft.com/office/drawing/2014/main" id="{CEE75B16-F51B-AD0C-EA61-5529C0AFB00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72401" y="3267092"/>
            <a:ext cx="1413163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latin typeface="AR StdKaiZuinn Md" panose="020B0602010101010101" pitchFamily="34" charset="-120"/>
                <a:ea typeface="AR StdKaiZuinn Md" panose="020B0602010101010101" pitchFamily="34" charset="-120"/>
                <a:cs typeface="拾陆字濑户2.0-1" pitchFamily="2" charset="-128"/>
              </a:defRPr>
            </a:lvl1pPr>
          </a:lstStyle>
          <a:p>
            <a:pPr lvl="0"/>
            <a:r>
              <a:rPr lang="zh-CN" sz="1800" dirty="0">
                <a:effectLst/>
                <a:ea typeface="AR StdKaiZuinn Md" panose="020B0602010101010101" pitchFamily="34" charset="-120"/>
                <a:cs typeface="SimSun" panose="02010600030101010101" pitchFamily="2" charset="-122"/>
              </a:rPr>
              <a:t>想不通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38" name="Text Placeholder 13">
            <a:extLst>
              <a:ext uri="{FF2B5EF4-FFF2-40B4-BE49-F238E27FC236}">
                <a16:creationId xmlns:a16="http://schemas.microsoft.com/office/drawing/2014/main" id="{CBB8DCCA-C5C4-6048-41F3-D9B2736A947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72401" y="3598466"/>
            <a:ext cx="1413163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latin typeface="AR StdKaiZuinn Md" panose="020B0602010101010101" pitchFamily="34" charset="-120"/>
                <a:ea typeface="AR StdKaiZuinn Md" panose="020B0602010101010101" pitchFamily="34" charset="-120"/>
                <a:cs typeface="拾陆字濑户2.0-1" pitchFamily="2" charset="-128"/>
              </a:defRPr>
            </a:lvl1pPr>
          </a:lstStyle>
          <a:p>
            <a:pPr lvl="0"/>
            <a:r>
              <a:rPr lang="zh-CN" sz="1800" dirty="0">
                <a:effectLst/>
                <a:ea typeface="AR StdKaiZuinn Md" panose="020B0602010101010101" pitchFamily="34" charset="-120"/>
                <a:cs typeface="SimSun" panose="02010600030101010101" pitchFamily="2" charset="-122"/>
              </a:rPr>
              <a:t>想不通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39" name="Text Placeholder 13">
            <a:extLst>
              <a:ext uri="{FF2B5EF4-FFF2-40B4-BE49-F238E27FC236}">
                <a16:creationId xmlns:a16="http://schemas.microsoft.com/office/drawing/2014/main" id="{094402F1-5D22-294E-72B2-0ED1629F045D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772401" y="3987934"/>
            <a:ext cx="1413163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latin typeface="AR StdKaiZuinn Md" panose="020B0602010101010101" pitchFamily="34" charset="-120"/>
                <a:ea typeface="AR StdKaiZuinn Md" panose="020B0602010101010101" pitchFamily="34" charset="-120"/>
                <a:cs typeface="拾陆字濑户2.0-1" pitchFamily="2" charset="-128"/>
              </a:defRPr>
            </a:lvl1pPr>
          </a:lstStyle>
          <a:p>
            <a:pPr lvl="0"/>
            <a:r>
              <a:rPr lang="zh-CN" sz="1800" dirty="0">
                <a:effectLst/>
                <a:ea typeface="AR StdKaiZuinn Md" panose="020B0602010101010101" pitchFamily="34" charset="-120"/>
                <a:cs typeface="SimSun" panose="02010600030101010101" pitchFamily="2" charset="-122"/>
              </a:rPr>
              <a:t>想不通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BD3A1DF8-8AE9-0B95-2E59-D6AC8BFF3D5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772401" y="4319308"/>
            <a:ext cx="1413163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latin typeface="AR StdKaiZuinn Md" panose="020B0602010101010101" pitchFamily="34" charset="-120"/>
                <a:ea typeface="AR StdKaiZuinn Md" panose="020B0602010101010101" pitchFamily="34" charset="-120"/>
                <a:cs typeface="拾陆字濑户2.0-1" pitchFamily="2" charset="-128"/>
              </a:defRPr>
            </a:lvl1pPr>
          </a:lstStyle>
          <a:p>
            <a:pPr lvl="0"/>
            <a:r>
              <a:rPr lang="zh-CN" sz="1800" dirty="0">
                <a:effectLst/>
                <a:ea typeface="AR StdKaiZuinn Md" panose="020B0602010101010101" pitchFamily="34" charset="-120"/>
                <a:cs typeface="SimSun" panose="02010600030101010101" pitchFamily="2" charset="-122"/>
              </a:rPr>
              <a:t>想不通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41" name="Text Placeholder 13">
            <a:extLst>
              <a:ext uri="{FF2B5EF4-FFF2-40B4-BE49-F238E27FC236}">
                <a16:creationId xmlns:a16="http://schemas.microsoft.com/office/drawing/2014/main" id="{40E055CB-C910-3A08-F310-4127F390FF8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772401" y="4722257"/>
            <a:ext cx="1413163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latin typeface="AR StdKaiZuinn Md" panose="020B0602010101010101" pitchFamily="34" charset="-120"/>
                <a:ea typeface="AR StdKaiZuinn Md" panose="020B0602010101010101" pitchFamily="34" charset="-120"/>
                <a:cs typeface="拾陆字濑户2.0-1" pitchFamily="2" charset="-128"/>
              </a:defRPr>
            </a:lvl1pPr>
          </a:lstStyle>
          <a:p>
            <a:pPr lvl="0"/>
            <a:r>
              <a:rPr lang="zh-CN" sz="1800" dirty="0">
                <a:effectLst/>
                <a:ea typeface="AR StdKaiZuinn Md" panose="020B0602010101010101" pitchFamily="34" charset="-120"/>
                <a:cs typeface="SimSun" panose="02010600030101010101" pitchFamily="2" charset="-122"/>
              </a:rPr>
              <a:t>想不通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42" name="Text Placeholder 13">
            <a:extLst>
              <a:ext uri="{FF2B5EF4-FFF2-40B4-BE49-F238E27FC236}">
                <a16:creationId xmlns:a16="http://schemas.microsoft.com/office/drawing/2014/main" id="{7549B32B-EFFF-A240-7065-872AFB08575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772401" y="5053631"/>
            <a:ext cx="1413163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latin typeface="AR StdKaiZuinn Md" panose="020B0602010101010101" pitchFamily="34" charset="-120"/>
                <a:ea typeface="AR StdKaiZuinn Md" panose="020B0602010101010101" pitchFamily="34" charset="-120"/>
                <a:cs typeface="拾陆字濑户2.0-1" pitchFamily="2" charset="-128"/>
              </a:defRPr>
            </a:lvl1pPr>
          </a:lstStyle>
          <a:p>
            <a:pPr lvl="0"/>
            <a:r>
              <a:rPr lang="zh-CN" sz="1800" dirty="0">
                <a:effectLst/>
                <a:ea typeface="AR StdKaiZuinn Md" panose="020B0602010101010101" pitchFamily="34" charset="-120"/>
                <a:cs typeface="SimSun" panose="02010600030101010101" pitchFamily="2" charset="-122"/>
              </a:rPr>
              <a:t>想不通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43" name="Text Placeholder 13">
            <a:extLst>
              <a:ext uri="{FF2B5EF4-FFF2-40B4-BE49-F238E27FC236}">
                <a16:creationId xmlns:a16="http://schemas.microsoft.com/office/drawing/2014/main" id="{5625F232-08FD-13D7-54F6-0B2B9920F35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772401" y="5441967"/>
            <a:ext cx="1413163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latin typeface="AR StdKaiZuinn Md" panose="020B0602010101010101" pitchFamily="34" charset="-120"/>
                <a:ea typeface="AR StdKaiZuinn Md" panose="020B0602010101010101" pitchFamily="34" charset="-120"/>
                <a:cs typeface="拾陆字濑户2.0-1" pitchFamily="2" charset="-128"/>
              </a:defRPr>
            </a:lvl1pPr>
          </a:lstStyle>
          <a:p>
            <a:pPr lvl="0"/>
            <a:r>
              <a:rPr lang="zh-CN" sz="1800" dirty="0">
                <a:effectLst/>
                <a:ea typeface="AR StdKaiZuinn Md" panose="020B0602010101010101" pitchFamily="34" charset="-120"/>
                <a:cs typeface="SimSun" panose="02010600030101010101" pitchFamily="2" charset="-122"/>
              </a:rPr>
              <a:t>想不通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44" name="Text Placeholder 13">
            <a:extLst>
              <a:ext uri="{FF2B5EF4-FFF2-40B4-BE49-F238E27FC236}">
                <a16:creationId xmlns:a16="http://schemas.microsoft.com/office/drawing/2014/main" id="{D12835B2-199F-C4F5-181D-C5E3F1971C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772401" y="5773341"/>
            <a:ext cx="1413163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latin typeface="AR StdKaiZuinn Md" panose="020B0602010101010101" pitchFamily="34" charset="-120"/>
                <a:ea typeface="AR StdKaiZuinn Md" panose="020B0602010101010101" pitchFamily="34" charset="-120"/>
                <a:cs typeface="拾陆字濑户2.0-1" pitchFamily="2" charset="-128"/>
              </a:defRPr>
            </a:lvl1pPr>
          </a:lstStyle>
          <a:p>
            <a:pPr lvl="0"/>
            <a:r>
              <a:rPr lang="zh-CN" sz="1800" dirty="0">
                <a:effectLst/>
                <a:ea typeface="AR StdKaiZuinn Md" panose="020B0602010101010101" pitchFamily="34" charset="-120"/>
                <a:cs typeface="SimSun" panose="02010600030101010101" pitchFamily="2" charset="-122"/>
              </a:rPr>
              <a:t>想不通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45" name="Text Placeholder 13">
            <a:extLst>
              <a:ext uri="{FF2B5EF4-FFF2-40B4-BE49-F238E27FC236}">
                <a16:creationId xmlns:a16="http://schemas.microsoft.com/office/drawing/2014/main" id="{33E7F842-08A1-7A9A-8EB4-28BDC5739C3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296400" y="1132986"/>
            <a:ext cx="2736273" cy="36512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 i="0">
                <a:latin typeface="Kaiti TC" panose="02010600040101010101" pitchFamily="2" charset="-120"/>
                <a:ea typeface="Kaiti TC" panose="02010600040101010101" pitchFamily="2" charset="-120"/>
                <a:cs typeface="拾陆字濑户2.0-1" pitchFamily="2" charset="-128"/>
              </a:defRPr>
            </a:lvl1pPr>
          </a:lstStyle>
          <a:p>
            <a:pPr lvl="0"/>
            <a:r>
              <a:rPr lang="en-US" altLang="zh-TW" dirty="0"/>
              <a:t>[English Meaning]</a:t>
            </a:r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DA9C75D-0FD5-C5FE-8AF7-C510B7550A2C}"/>
              </a:ext>
            </a:extLst>
          </p:cNvPr>
          <p:cNvCxnSpPr/>
          <p:nvPr userDrawn="1"/>
        </p:nvCxnSpPr>
        <p:spPr>
          <a:xfrm>
            <a:off x="436415" y="1077566"/>
            <a:ext cx="11596258" cy="0"/>
          </a:xfrm>
          <a:prstGeom prst="line">
            <a:avLst/>
          </a:prstGeom>
          <a:ln w="28575">
            <a:solidFill>
              <a:srgbClr val="E6001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EEDC744-F0EE-0448-B11B-29371B31BBA1}"/>
              </a:ext>
            </a:extLst>
          </p:cNvPr>
          <p:cNvSpPr txBox="1"/>
          <p:nvPr userDrawn="1"/>
        </p:nvSpPr>
        <p:spPr>
          <a:xfrm>
            <a:off x="436415" y="773732"/>
            <a:ext cx="13092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dirty="0" err="1">
                <a:solidFill>
                  <a:srgbClr val="E60012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漫画字本</a:t>
            </a:r>
            <a:endParaRPr lang="en-US" sz="1600" b="1" dirty="0">
              <a:solidFill>
                <a:srgbClr val="E60012"/>
              </a:solidFill>
              <a:latin typeface="HanziPen TC" panose="03000300000000000000" pitchFamily="66" charset="-120"/>
              <a:ea typeface="HanziPen TC" panose="03000300000000000000" pitchFamily="66" charset="-12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7D0676-4780-EE32-A2F5-28E56C4F1D3B}"/>
              </a:ext>
            </a:extLst>
          </p:cNvPr>
          <p:cNvSpPr txBox="1"/>
          <p:nvPr userDrawn="1"/>
        </p:nvSpPr>
        <p:spPr>
          <a:xfrm>
            <a:off x="6109855" y="773732"/>
            <a:ext cx="15170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dirty="0" err="1">
                <a:solidFill>
                  <a:srgbClr val="E60012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生词</a:t>
            </a:r>
            <a:r>
              <a:rPr lang="zh-CN" altLang="en-US" sz="1600" b="1" dirty="0">
                <a:solidFill>
                  <a:srgbClr val="E60012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（简体）</a:t>
            </a:r>
            <a:endParaRPr lang="en-US" sz="1600" b="1" dirty="0">
              <a:solidFill>
                <a:srgbClr val="E60012"/>
              </a:solidFill>
              <a:latin typeface="HanziPen TC" panose="03000300000000000000" pitchFamily="66" charset="-120"/>
              <a:ea typeface="HanziPen TC" panose="03000300000000000000" pitchFamily="66" charset="-12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273E27D-5A12-8B19-6AFC-D13650DAB38E}"/>
              </a:ext>
            </a:extLst>
          </p:cNvPr>
          <p:cNvSpPr txBox="1"/>
          <p:nvPr userDrawn="1"/>
        </p:nvSpPr>
        <p:spPr>
          <a:xfrm>
            <a:off x="7730832" y="773732"/>
            <a:ext cx="15170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dirty="0" err="1">
                <a:solidFill>
                  <a:srgbClr val="E60012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生词</a:t>
            </a:r>
            <a:r>
              <a:rPr lang="zh-CN" altLang="en-US" sz="1600" b="1" dirty="0">
                <a:solidFill>
                  <a:srgbClr val="E60012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（繁体）</a:t>
            </a:r>
            <a:endParaRPr lang="en-US" sz="1600" b="1" dirty="0">
              <a:solidFill>
                <a:srgbClr val="E60012"/>
              </a:solidFill>
              <a:latin typeface="HanziPen TC" panose="03000300000000000000" pitchFamily="66" charset="-120"/>
              <a:ea typeface="HanziPen TC" panose="03000300000000000000" pitchFamily="66" charset="-12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5D12F2E-C727-0837-EB43-683FEC07A46C}"/>
              </a:ext>
            </a:extLst>
          </p:cNvPr>
          <p:cNvSpPr txBox="1"/>
          <p:nvPr userDrawn="1"/>
        </p:nvSpPr>
        <p:spPr>
          <a:xfrm>
            <a:off x="9310255" y="785749"/>
            <a:ext cx="15170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dirty="0" err="1">
                <a:solidFill>
                  <a:srgbClr val="E60012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英文翻译</a:t>
            </a:r>
            <a:endParaRPr lang="en-US" sz="1600" b="1" dirty="0">
              <a:solidFill>
                <a:srgbClr val="E60012"/>
              </a:solidFill>
              <a:latin typeface="HanziPen TC" panose="03000300000000000000" pitchFamily="66" charset="-120"/>
              <a:ea typeface="HanziPen TC" panose="03000300000000000000" pitchFamily="66" charset="-12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331F44E-2DDE-1D96-0361-64495C4D6331}"/>
              </a:ext>
            </a:extLst>
          </p:cNvPr>
          <p:cNvCxnSpPr/>
          <p:nvPr userDrawn="1"/>
        </p:nvCxnSpPr>
        <p:spPr>
          <a:xfrm>
            <a:off x="436415" y="1857117"/>
            <a:ext cx="11596258" cy="0"/>
          </a:xfrm>
          <a:prstGeom prst="line">
            <a:avLst/>
          </a:prstGeom>
          <a:ln w="12700">
            <a:solidFill>
              <a:srgbClr val="00A0E9">
                <a:alpha val="64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F17EDB5-2EFC-BC76-DB24-9108DEF421E8}"/>
              </a:ext>
            </a:extLst>
          </p:cNvPr>
          <p:cNvCxnSpPr/>
          <p:nvPr userDrawn="1"/>
        </p:nvCxnSpPr>
        <p:spPr>
          <a:xfrm>
            <a:off x="436415" y="2563092"/>
            <a:ext cx="11596258" cy="0"/>
          </a:xfrm>
          <a:prstGeom prst="line">
            <a:avLst/>
          </a:prstGeom>
          <a:ln w="12700">
            <a:solidFill>
              <a:srgbClr val="00A0E9">
                <a:alpha val="64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752FD4-6A7F-3C5D-D67F-D6437110220C}"/>
              </a:ext>
            </a:extLst>
          </p:cNvPr>
          <p:cNvCxnSpPr/>
          <p:nvPr userDrawn="1"/>
        </p:nvCxnSpPr>
        <p:spPr>
          <a:xfrm>
            <a:off x="436415" y="3271880"/>
            <a:ext cx="11596258" cy="0"/>
          </a:xfrm>
          <a:prstGeom prst="line">
            <a:avLst/>
          </a:prstGeom>
          <a:ln w="12700">
            <a:solidFill>
              <a:srgbClr val="00A0E9">
                <a:alpha val="64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0AB117-2076-CB0C-F01E-BA39C61A6D92}"/>
              </a:ext>
            </a:extLst>
          </p:cNvPr>
          <p:cNvCxnSpPr/>
          <p:nvPr userDrawn="1"/>
        </p:nvCxnSpPr>
        <p:spPr>
          <a:xfrm>
            <a:off x="436415" y="3969863"/>
            <a:ext cx="11596258" cy="0"/>
          </a:xfrm>
          <a:prstGeom prst="line">
            <a:avLst/>
          </a:prstGeom>
          <a:ln w="12700">
            <a:solidFill>
              <a:srgbClr val="00A0E9">
                <a:alpha val="64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E4AD261-3D14-1E11-E8CD-4B3FD8C932B7}"/>
              </a:ext>
            </a:extLst>
          </p:cNvPr>
          <p:cNvCxnSpPr/>
          <p:nvPr userDrawn="1"/>
        </p:nvCxnSpPr>
        <p:spPr>
          <a:xfrm>
            <a:off x="436415" y="4709411"/>
            <a:ext cx="11596258" cy="0"/>
          </a:xfrm>
          <a:prstGeom prst="line">
            <a:avLst/>
          </a:prstGeom>
          <a:ln w="12700">
            <a:solidFill>
              <a:srgbClr val="00A0E9">
                <a:alpha val="64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E40687A-A431-FA4D-B3BA-F0F8E2B96A4D}"/>
              </a:ext>
            </a:extLst>
          </p:cNvPr>
          <p:cNvCxnSpPr/>
          <p:nvPr userDrawn="1"/>
        </p:nvCxnSpPr>
        <p:spPr>
          <a:xfrm>
            <a:off x="436415" y="5435104"/>
            <a:ext cx="11596258" cy="0"/>
          </a:xfrm>
          <a:prstGeom prst="line">
            <a:avLst/>
          </a:prstGeom>
          <a:ln w="12700">
            <a:solidFill>
              <a:srgbClr val="00A0E9">
                <a:alpha val="64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13">
            <a:extLst>
              <a:ext uri="{FF2B5EF4-FFF2-40B4-BE49-F238E27FC236}">
                <a16:creationId xmlns:a16="http://schemas.microsoft.com/office/drawing/2014/main" id="{55CDB634-C92B-7F45-2DC7-5ACB0987725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296400" y="1479114"/>
            <a:ext cx="2736273" cy="36512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 i="0">
                <a:latin typeface="Kaiti TC" panose="02010600040101010101" pitchFamily="2" charset="-120"/>
                <a:ea typeface="Kaiti TC" panose="02010600040101010101" pitchFamily="2" charset="-120"/>
                <a:cs typeface="拾陆字濑户2.0-1" pitchFamily="2" charset="-128"/>
              </a:defRPr>
            </a:lvl1pPr>
          </a:lstStyle>
          <a:p>
            <a:pPr lvl="0"/>
            <a:r>
              <a:rPr lang="en-US" altLang="zh-TW" dirty="0"/>
              <a:t>[English Meaning]</a:t>
            </a:r>
            <a:endParaRPr lang="en-US" dirty="0"/>
          </a:p>
        </p:txBody>
      </p:sp>
      <p:sp>
        <p:nvSpPr>
          <p:cNvPr id="59" name="Text Placeholder 13">
            <a:extLst>
              <a:ext uri="{FF2B5EF4-FFF2-40B4-BE49-F238E27FC236}">
                <a16:creationId xmlns:a16="http://schemas.microsoft.com/office/drawing/2014/main" id="{973646C6-FAF4-9C15-F975-082DC494414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296400" y="1868907"/>
            <a:ext cx="2736273" cy="36512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 i="0">
                <a:latin typeface="Kaiti TC" panose="02010600040101010101" pitchFamily="2" charset="-120"/>
                <a:ea typeface="Kaiti TC" panose="02010600040101010101" pitchFamily="2" charset="-120"/>
                <a:cs typeface="拾陆字濑户2.0-1" pitchFamily="2" charset="-128"/>
              </a:defRPr>
            </a:lvl1pPr>
          </a:lstStyle>
          <a:p>
            <a:pPr lvl="0"/>
            <a:r>
              <a:rPr lang="en-US" altLang="zh-TW" dirty="0"/>
              <a:t>[English Meaning]</a:t>
            </a:r>
            <a:endParaRPr lang="en-US" dirty="0"/>
          </a:p>
        </p:txBody>
      </p:sp>
      <p:sp>
        <p:nvSpPr>
          <p:cNvPr id="60" name="Text Placeholder 13">
            <a:extLst>
              <a:ext uri="{FF2B5EF4-FFF2-40B4-BE49-F238E27FC236}">
                <a16:creationId xmlns:a16="http://schemas.microsoft.com/office/drawing/2014/main" id="{81C820D7-2EB5-4463-07D6-B2F21E964F0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296400" y="2215035"/>
            <a:ext cx="2736273" cy="36512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 i="0">
                <a:latin typeface="Kaiti TC" panose="02010600040101010101" pitchFamily="2" charset="-120"/>
                <a:ea typeface="Kaiti TC" panose="02010600040101010101" pitchFamily="2" charset="-120"/>
                <a:cs typeface="拾陆字濑户2.0-1" pitchFamily="2" charset="-128"/>
              </a:defRPr>
            </a:lvl1pPr>
          </a:lstStyle>
          <a:p>
            <a:pPr lvl="0"/>
            <a:r>
              <a:rPr lang="en-US" altLang="zh-TW" dirty="0"/>
              <a:t>[English Meaning]</a:t>
            </a:r>
            <a:endParaRPr lang="en-US" dirty="0"/>
          </a:p>
        </p:txBody>
      </p:sp>
      <p:sp>
        <p:nvSpPr>
          <p:cNvPr id="61" name="Text Placeholder 13">
            <a:extLst>
              <a:ext uri="{FF2B5EF4-FFF2-40B4-BE49-F238E27FC236}">
                <a16:creationId xmlns:a16="http://schemas.microsoft.com/office/drawing/2014/main" id="{64FD1CA6-ED75-00C5-B059-6FD1A3A6473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310255" y="2576673"/>
            <a:ext cx="2736273" cy="36512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 i="0">
                <a:latin typeface="Kaiti TC" panose="02010600040101010101" pitchFamily="2" charset="-120"/>
                <a:ea typeface="Kaiti TC" panose="02010600040101010101" pitchFamily="2" charset="-120"/>
                <a:cs typeface="拾陆字濑户2.0-1" pitchFamily="2" charset="-128"/>
              </a:defRPr>
            </a:lvl1pPr>
          </a:lstStyle>
          <a:p>
            <a:pPr lvl="0"/>
            <a:r>
              <a:rPr lang="en-US" altLang="zh-TW" dirty="0"/>
              <a:t>[English Meaning]</a:t>
            </a:r>
            <a:endParaRPr lang="en-US" dirty="0"/>
          </a:p>
        </p:txBody>
      </p:sp>
      <p:sp>
        <p:nvSpPr>
          <p:cNvPr id="62" name="Text Placeholder 13">
            <a:extLst>
              <a:ext uri="{FF2B5EF4-FFF2-40B4-BE49-F238E27FC236}">
                <a16:creationId xmlns:a16="http://schemas.microsoft.com/office/drawing/2014/main" id="{9353187F-390B-A3F4-4967-99D0626CA2D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310255" y="2922801"/>
            <a:ext cx="2736273" cy="36512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 i="0">
                <a:latin typeface="Kaiti TC" panose="02010600040101010101" pitchFamily="2" charset="-120"/>
                <a:ea typeface="Kaiti TC" panose="02010600040101010101" pitchFamily="2" charset="-120"/>
                <a:cs typeface="拾陆字濑户2.0-1" pitchFamily="2" charset="-128"/>
              </a:defRPr>
            </a:lvl1pPr>
          </a:lstStyle>
          <a:p>
            <a:pPr lvl="0"/>
            <a:r>
              <a:rPr lang="en-US" altLang="zh-TW" dirty="0"/>
              <a:t>[English Meaning]</a:t>
            </a:r>
            <a:endParaRPr lang="en-US" dirty="0"/>
          </a:p>
        </p:txBody>
      </p:sp>
      <p:sp>
        <p:nvSpPr>
          <p:cNvPr id="63" name="Text Placeholder 13">
            <a:extLst>
              <a:ext uri="{FF2B5EF4-FFF2-40B4-BE49-F238E27FC236}">
                <a16:creationId xmlns:a16="http://schemas.microsoft.com/office/drawing/2014/main" id="{676F7C74-2707-E642-C72B-C2E7A5B7445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310255" y="3269878"/>
            <a:ext cx="2736273" cy="36512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 i="0">
                <a:latin typeface="Kaiti TC" panose="02010600040101010101" pitchFamily="2" charset="-120"/>
                <a:ea typeface="Kaiti TC" panose="02010600040101010101" pitchFamily="2" charset="-120"/>
                <a:cs typeface="拾陆字濑户2.0-1" pitchFamily="2" charset="-128"/>
              </a:defRPr>
            </a:lvl1pPr>
          </a:lstStyle>
          <a:p>
            <a:pPr lvl="0"/>
            <a:r>
              <a:rPr lang="en-US" altLang="zh-TW" dirty="0"/>
              <a:t>[English Meaning]</a:t>
            </a:r>
            <a:endParaRPr lang="en-US" dirty="0"/>
          </a:p>
        </p:txBody>
      </p:sp>
      <p:sp>
        <p:nvSpPr>
          <p:cNvPr id="64" name="Text Placeholder 13">
            <a:extLst>
              <a:ext uri="{FF2B5EF4-FFF2-40B4-BE49-F238E27FC236}">
                <a16:creationId xmlns:a16="http://schemas.microsoft.com/office/drawing/2014/main" id="{DF1F4B48-D325-9DB2-68B7-E0A024022EF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10255" y="3616006"/>
            <a:ext cx="2736273" cy="36512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 i="0">
                <a:latin typeface="Kaiti TC" panose="02010600040101010101" pitchFamily="2" charset="-120"/>
                <a:ea typeface="Kaiti TC" panose="02010600040101010101" pitchFamily="2" charset="-120"/>
                <a:cs typeface="拾陆字濑户2.0-1" pitchFamily="2" charset="-128"/>
              </a:defRPr>
            </a:lvl1pPr>
          </a:lstStyle>
          <a:p>
            <a:pPr lvl="0"/>
            <a:r>
              <a:rPr lang="en-US" altLang="zh-TW" dirty="0"/>
              <a:t>[English Meaning]</a:t>
            </a:r>
            <a:endParaRPr lang="en-US" dirty="0"/>
          </a:p>
        </p:txBody>
      </p:sp>
      <p:sp>
        <p:nvSpPr>
          <p:cNvPr id="65" name="Text Placeholder 13">
            <a:extLst>
              <a:ext uri="{FF2B5EF4-FFF2-40B4-BE49-F238E27FC236}">
                <a16:creationId xmlns:a16="http://schemas.microsoft.com/office/drawing/2014/main" id="{7BBEE31C-FE11-5A12-248D-174CC039E04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296400" y="3976369"/>
            <a:ext cx="2736273" cy="36512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 i="0">
                <a:latin typeface="Kaiti TC" panose="02010600040101010101" pitchFamily="2" charset="-120"/>
                <a:ea typeface="Kaiti TC" panose="02010600040101010101" pitchFamily="2" charset="-120"/>
                <a:cs typeface="拾陆字濑户2.0-1" pitchFamily="2" charset="-128"/>
              </a:defRPr>
            </a:lvl1pPr>
          </a:lstStyle>
          <a:p>
            <a:pPr lvl="0"/>
            <a:r>
              <a:rPr lang="en-US" altLang="zh-TW" dirty="0"/>
              <a:t>[English Meaning]</a:t>
            </a:r>
            <a:endParaRPr lang="en-US" dirty="0"/>
          </a:p>
        </p:txBody>
      </p:sp>
      <p:sp>
        <p:nvSpPr>
          <p:cNvPr id="66" name="Text Placeholder 13">
            <a:extLst>
              <a:ext uri="{FF2B5EF4-FFF2-40B4-BE49-F238E27FC236}">
                <a16:creationId xmlns:a16="http://schemas.microsoft.com/office/drawing/2014/main" id="{F69BD29F-10C6-2DF9-A4DC-55F5B883BE9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296400" y="4322497"/>
            <a:ext cx="2736273" cy="36512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 i="0">
                <a:latin typeface="Kaiti TC" panose="02010600040101010101" pitchFamily="2" charset="-120"/>
                <a:ea typeface="Kaiti TC" panose="02010600040101010101" pitchFamily="2" charset="-120"/>
                <a:cs typeface="拾陆字濑户2.0-1" pitchFamily="2" charset="-128"/>
              </a:defRPr>
            </a:lvl1pPr>
          </a:lstStyle>
          <a:p>
            <a:pPr lvl="0"/>
            <a:r>
              <a:rPr lang="en-US" altLang="zh-TW" dirty="0"/>
              <a:t>[English Meaning]</a:t>
            </a:r>
            <a:endParaRPr lang="en-US" dirty="0"/>
          </a:p>
        </p:txBody>
      </p:sp>
      <p:sp>
        <p:nvSpPr>
          <p:cNvPr id="67" name="Text Placeholder 13">
            <a:extLst>
              <a:ext uri="{FF2B5EF4-FFF2-40B4-BE49-F238E27FC236}">
                <a16:creationId xmlns:a16="http://schemas.microsoft.com/office/drawing/2014/main" id="{2F86BA01-72BE-B7E7-AA2B-BFE760778707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310254" y="4737706"/>
            <a:ext cx="2736273" cy="36512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 i="0">
                <a:latin typeface="Kaiti TC" panose="02010600040101010101" pitchFamily="2" charset="-120"/>
                <a:ea typeface="Kaiti TC" panose="02010600040101010101" pitchFamily="2" charset="-120"/>
                <a:cs typeface="拾陆字濑户2.0-1" pitchFamily="2" charset="-128"/>
              </a:defRPr>
            </a:lvl1pPr>
          </a:lstStyle>
          <a:p>
            <a:pPr lvl="0"/>
            <a:r>
              <a:rPr lang="en-US" altLang="zh-TW" dirty="0"/>
              <a:t>[English Meaning]</a:t>
            </a:r>
            <a:endParaRPr lang="en-US" dirty="0"/>
          </a:p>
        </p:txBody>
      </p:sp>
      <p:sp>
        <p:nvSpPr>
          <p:cNvPr id="68" name="Text Placeholder 13">
            <a:extLst>
              <a:ext uri="{FF2B5EF4-FFF2-40B4-BE49-F238E27FC236}">
                <a16:creationId xmlns:a16="http://schemas.microsoft.com/office/drawing/2014/main" id="{F8AE810B-A958-229C-BC2F-BFFEC3539285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10254" y="5083834"/>
            <a:ext cx="2736273" cy="36512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 i="0">
                <a:latin typeface="Kaiti TC" panose="02010600040101010101" pitchFamily="2" charset="-120"/>
                <a:ea typeface="Kaiti TC" panose="02010600040101010101" pitchFamily="2" charset="-120"/>
                <a:cs typeface="拾陆字濑户2.0-1" pitchFamily="2" charset="-128"/>
              </a:defRPr>
            </a:lvl1pPr>
          </a:lstStyle>
          <a:p>
            <a:pPr lvl="0"/>
            <a:r>
              <a:rPr lang="en-US" altLang="zh-TW" dirty="0"/>
              <a:t>[English Meaning]</a:t>
            </a:r>
            <a:endParaRPr lang="en-US" dirty="0"/>
          </a:p>
        </p:txBody>
      </p:sp>
      <p:sp>
        <p:nvSpPr>
          <p:cNvPr id="69" name="Text Placeholder 13">
            <a:extLst>
              <a:ext uri="{FF2B5EF4-FFF2-40B4-BE49-F238E27FC236}">
                <a16:creationId xmlns:a16="http://schemas.microsoft.com/office/drawing/2014/main" id="{F5134CFB-7649-502F-A6D7-C792D24C7E8C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10254" y="5446892"/>
            <a:ext cx="2736273" cy="36512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 i="0">
                <a:latin typeface="Kaiti TC" panose="02010600040101010101" pitchFamily="2" charset="-120"/>
                <a:ea typeface="Kaiti TC" panose="02010600040101010101" pitchFamily="2" charset="-120"/>
                <a:cs typeface="拾陆字濑户2.0-1" pitchFamily="2" charset="-128"/>
              </a:defRPr>
            </a:lvl1pPr>
          </a:lstStyle>
          <a:p>
            <a:pPr lvl="0"/>
            <a:r>
              <a:rPr lang="en-US" altLang="zh-TW" dirty="0"/>
              <a:t>[English Meaning]</a:t>
            </a:r>
            <a:endParaRPr lang="en-US" dirty="0"/>
          </a:p>
        </p:txBody>
      </p:sp>
      <p:sp>
        <p:nvSpPr>
          <p:cNvPr id="70" name="Text Placeholder 13">
            <a:extLst>
              <a:ext uri="{FF2B5EF4-FFF2-40B4-BE49-F238E27FC236}">
                <a16:creationId xmlns:a16="http://schemas.microsoft.com/office/drawing/2014/main" id="{7241561F-D329-58CB-7AA3-BDF30DF77B0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310254" y="5793020"/>
            <a:ext cx="2736273" cy="36512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 i="0">
                <a:latin typeface="Kaiti TC" panose="02010600040101010101" pitchFamily="2" charset="-120"/>
                <a:ea typeface="Kaiti TC" panose="02010600040101010101" pitchFamily="2" charset="-120"/>
                <a:cs typeface="拾陆字濑户2.0-1" pitchFamily="2" charset="-128"/>
              </a:defRPr>
            </a:lvl1pPr>
          </a:lstStyle>
          <a:p>
            <a:pPr lvl="0"/>
            <a:r>
              <a:rPr lang="en-US" altLang="zh-TW" dirty="0"/>
              <a:t>[English Meaning]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32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B510CE-C931-4E84-8984-D8DE6842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BF82-BF1C-DA4C-B185-5209CB25CE5A}" type="datetimeFigureOut">
              <a:rPr lang="en-US" smtClean="0"/>
              <a:t>2/17/25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C77A1-A39F-ECF3-2BB3-F08DB7702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7F7DB-EADE-9A5E-4DAB-9338024C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3DD8-8295-224D-9C05-F19B41D494A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3263B6-2697-B007-AF10-02480F944DBB}"/>
              </a:ext>
            </a:extLst>
          </p:cNvPr>
          <p:cNvSpPr/>
          <p:nvPr userDrawn="1"/>
        </p:nvSpPr>
        <p:spPr>
          <a:xfrm>
            <a:off x="0" y="0"/>
            <a:ext cx="12192000" cy="595745"/>
          </a:xfrm>
          <a:prstGeom prst="rect">
            <a:avLst/>
          </a:prstGeom>
          <a:solidFill>
            <a:srgbClr val="00A0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F51378-0026-0475-9B3A-21D13756AB32}"/>
              </a:ext>
            </a:extLst>
          </p:cNvPr>
          <p:cNvSpPr txBox="1"/>
          <p:nvPr userDrawn="1"/>
        </p:nvSpPr>
        <p:spPr>
          <a:xfrm>
            <a:off x="436415" y="139198"/>
            <a:ext cx="88599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 err="1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选词填空</a:t>
            </a:r>
            <a:r>
              <a:rPr lang="zh-CN" altLang="en-US" sz="2400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词语汇总</a:t>
            </a:r>
            <a:r>
              <a:rPr lang="zh-TW" altLang="en-US" sz="2400" b="1" dirty="0">
                <a:solidFill>
                  <a:schemeClr val="bg1"/>
                </a:solidFill>
                <a:latin typeface="HanziPen TC" panose="03000300000000000000" pitchFamily="66" charset="-120"/>
                <a:ea typeface="HanziPen TC" panose="03000300000000000000" pitchFamily="66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HanziPen TC" panose="03000300000000000000" pitchFamily="66" charset="-120"/>
                <a:ea typeface="HanziPen TC" panose="03000300000000000000" pitchFamily="66" charset="-120"/>
              </a:rPr>
              <a:t> Vocabulary Selection</a:t>
            </a:r>
            <a:endParaRPr lang="en-US" sz="2400" b="1" dirty="0">
              <a:solidFill>
                <a:schemeClr val="bg1"/>
              </a:solidFill>
              <a:latin typeface="HanziPen TC" panose="03000300000000000000" pitchFamily="66" charset="-120"/>
              <a:ea typeface="HanziPen TC" panose="03000300000000000000" pitchFamily="66" charset="-120"/>
            </a:endParaRPr>
          </a:p>
        </p:txBody>
      </p:sp>
      <p:pic>
        <p:nvPicPr>
          <p:cNvPr id="8" name="Picture 7" descr="Cartoon characters running in the dark&#10;&#10;AI-generated content may be incorrect.">
            <a:extLst>
              <a:ext uri="{FF2B5EF4-FFF2-40B4-BE49-F238E27FC236}">
                <a16:creationId xmlns:a16="http://schemas.microsoft.com/office/drawing/2014/main" id="{B0676A4B-1D75-A2F5-70A1-8A27EACE3C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6840" y="3965686"/>
            <a:ext cx="4226560" cy="2265436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BB80EAF-C236-E471-0976-4044F66C9D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30912" y="2854799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B031DA8E-635C-6867-3A4A-62D08050A3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7777" y="1473089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90F3DD7-7CE2-E4B1-CCE3-032A32B334D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09623" y="2324616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BA6045C3-771F-5749-F57D-011A7A93EC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728200" y="1564958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77CBC48-738C-6120-141B-127791B164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35200" y="2019934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5AA88E6-642B-398E-6685-DEC7DA54D2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17357" y="3440666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A4E3A212-084F-D3E2-0888-2BF583B8857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23523" y="3033699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F4E77F7-6CEC-4244-32D8-407DDE1802D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3087" y="2987879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A7117C53-934E-9A11-EA88-5A4BDA975E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6415" y="1393070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FCAE4B9-F1F4-34EE-1E0E-D669C8F220F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685338" y="4184703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F251B539-93E9-2CEA-6EE4-C428AA76C27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33914" y="3641637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090B18B3-B464-2C00-3DB6-88E75AFA1D4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839024" y="4591343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0D9E370F-6E4F-0E3B-3FEB-F2EFD367FA5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75479" y="4660397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B5BBC041-7173-B678-82DC-1B2C3E712DF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09433" y="1371011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7B77168B-FA31-DD46-24B5-5CE443DC99E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23523" y="787427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43415A71-0570-580D-68D5-526BF91951B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98310" y="2961267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57F3CF37-4790-6D2A-66D8-FFEFB150A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080851" y="2324615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1E358082-8980-1477-26D4-A4610F0DBEA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90967" y="2329639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123DF47C-1353-3389-CF49-3239E965D20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371340" y="2242549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0ED77E5A-1A4F-8DDC-C662-9BC95500CF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083800" y="3694091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99CD451A-82C9-D43A-B080-686CF6A681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69932" y="5249854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220EBB2E-CEC7-EBB7-4704-0E84DAF687C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600491" y="4060411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DF8B323E-59E8-3A51-D781-C91AD1B8BB8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59740" y="5260383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373F8EAF-0C15-4833-C897-8F98538C1A8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937552" y="5824745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576D5E0C-0079-E7FB-1020-BB0E1D351EB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280926" y="5823224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DFD39078-82D9-47C3-B944-C21BCBBB524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400800" y="3603042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2C534C4E-C428-EAAE-9366-DEC857FC466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15276" y="1727540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05E09906-60E3-50AF-D2A5-A9C6D89AFCD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012147" y="743171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C3E0ADA3-B2AA-2B63-08C6-8597B800B08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953000" y="782957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B3EA8CEB-64B2-193F-5092-7F4390754AE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550400" y="892767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pic>
        <p:nvPicPr>
          <p:cNvPr id="40" name="Picture 39" descr="A blue and pink logo&#10;&#10;AI-generated content may be incorrect.">
            <a:extLst>
              <a:ext uri="{FF2B5EF4-FFF2-40B4-BE49-F238E27FC236}">
                <a16:creationId xmlns:a16="http://schemas.microsoft.com/office/drawing/2014/main" id="{F64C296F-C22E-3792-674B-067D10A83A7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88375" y="-164786"/>
            <a:ext cx="1644298" cy="92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3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B510CE-C931-4E84-8984-D8DE6842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BF82-BF1C-DA4C-B185-5209CB25CE5A}" type="datetimeFigureOut">
              <a:rPr lang="en-US" smtClean="0"/>
              <a:t>2/17/25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C77A1-A39F-ECF3-2BB3-F08DB7702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7F7DB-EADE-9A5E-4DAB-9338024C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3DD8-8295-224D-9C05-F19B41D494A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CFAEDD-236D-C531-41CE-4D72218B6547}"/>
              </a:ext>
            </a:extLst>
          </p:cNvPr>
          <p:cNvSpPr/>
          <p:nvPr userDrawn="1"/>
        </p:nvSpPr>
        <p:spPr>
          <a:xfrm>
            <a:off x="0" y="0"/>
            <a:ext cx="12192000" cy="595745"/>
          </a:xfrm>
          <a:prstGeom prst="rect">
            <a:avLst/>
          </a:prstGeom>
          <a:solidFill>
            <a:srgbClr val="00A0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9712EE-623E-F3AA-CFDB-1713834D941F}"/>
              </a:ext>
            </a:extLst>
          </p:cNvPr>
          <p:cNvSpPr txBox="1"/>
          <p:nvPr userDrawn="1"/>
        </p:nvSpPr>
        <p:spPr>
          <a:xfrm>
            <a:off x="436415" y="139198"/>
            <a:ext cx="88599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 err="1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选词填空</a:t>
            </a:r>
            <a:r>
              <a:rPr lang="zh-CN" altLang="en-US" sz="2400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–</a:t>
            </a:r>
            <a:r>
              <a:rPr lang="zh-CN" altLang="en-US" sz="2400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句子</a:t>
            </a:r>
            <a:r>
              <a:rPr lang="zh-TW" altLang="en-US" sz="2400" b="1" dirty="0">
                <a:solidFill>
                  <a:schemeClr val="bg1"/>
                </a:solidFill>
                <a:latin typeface="HanziPen TC" panose="03000300000000000000" pitchFamily="66" charset="-120"/>
                <a:ea typeface="HanziPen TC" panose="03000300000000000000" pitchFamily="66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HanziPen TC" panose="03000300000000000000" pitchFamily="66" charset="-120"/>
                <a:ea typeface="HanziPen TC" panose="03000300000000000000" pitchFamily="66" charset="-120"/>
              </a:rPr>
              <a:t> Incomplete Sentences</a:t>
            </a:r>
            <a:endParaRPr lang="en-US" sz="2400" b="1" dirty="0">
              <a:solidFill>
                <a:schemeClr val="bg1"/>
              </a:solidFill>
              <a:latin typeface="HanziPen TC" panose="03000300000000000000" pitchFamily="66" charset="-120"/>
              <a:ea typeface="HanziPen TC" panose="03000300000000000000" pitchFamily="66" charset="-120"/>
            </a:endParaRP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12B8907-582D-AFBD-B0D4-39C16CAD29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6414" y="1191696"/>
            <a:ext cx="9408626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439773A4-58AB-4831-2FF3-074B295C3B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6414" y="1910660"/>
            <a:ext cx="9408626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34D3716A-541F-D8B7-7877-0FF5A52C1C7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6414" y="2612369"/>
            <a:ext cx="9408626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EDF0B9F0-6619-3F47-4FB0-5AD1142BE2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414" y="3313445"/>
            <a:ext cx="9408626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8069024D-34F5-5A97-F8BC-A3C8DB1785B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414" y="4039138"/>
            <a:ext cx="9408626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24F73D08-AFEC-D355-C6B7-EB4F5D149E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6414" y="4764831"/>
            <a:ext cx="9408626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FD3B0BFF-A123-5889-6463-38754363DFB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6414" y="5490524"/>
            <a:ext cx="9408626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pic>
        <p:nvPicPr>
          <p:cNvPr id="15" name="Picture 14" descr="A cartoon of a cat holding a bag of coins&#10;&#10;AI-generated content may be incorrect.">
            <a:extLst>
              <a:ext uri="{FF2B5EF4-FFF2-40B4-BE49-F238E27FC236}">
                <a16:creationId xmlns:a16="http://schemas.microsoft.com/office/drawing/2014/main" id="{2988A75D-2C2C-69EE-73CB-D24678FCAD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73600" y="2233953"/>
            <a:ext cx="2437119" cy="243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2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B510CE-C931-4E84-8984-D8DE6842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BF82-BF1C-DA4C-B185-5209CB25CE5A}" type="datetimeFigureOut">
              <a:rPr lang="en-US" smtClean="0"/>
              <a:t>2/17/25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C77A1-A39F-ECF3-2BB3-F08DB7702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7F7DB-EADE-9A5E-4DAB-9338024C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3DD8-8295-224D-9C05-F19B41D494A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CFAEDD-236D-C531-41CE-4D72218B6547}"/>
              </a:ext>
            </a:extLst>
          </p:cNvPr>
          <p:cNvSpPr/>
          <p:nvPr userDrawn="1"/>
        </p:nvSpPr>
        <p:spPr>
          <a:xfrm>
            <a:off x="0" y="0"/>
            <a:ext cx="12192000" cy="595745"/>
          </a:xfrm>
          <a:prstGeom prst="rect">
            <a:avLst/>
          </a:prstGeom>
          <a:solidFill>
            <a:srgbClr val="00A0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9712EE-623E-F3AA-CFDB-1713834D941F}"/>
              </a:ext>
            </a:extLst>
          </p:cNvPr>
          <p:cNvSpPr txBox="1"/>
          <p:nvPr userDrawn="1"/>
        </p:nvSpPr>
        <p:spPr>
          <a:xfrm>
            <a:off x="436415" y="139198"/>
            <a:ext cx="88599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 err="1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选词填空</a:t>
            </a:r>
            <a:r>
              <a:rPr lang="zh-CN" altLang="en-US" sz="2400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–</a:t>
            </a:r>
            <a:r>
              <a:rPr lang="zh-CN" altLang="en-US" sz="2400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句子</a:t>
            </a:r>
            <a:r>
              <a:rPr lang="zh-TW" altLang="en-US" sz="2400" b="1" dirty="0">
                <a:solidFill>
                  <a:schemeClr val="bg1"/>
                </a:solidFill>
                <a:latin typeface="HanziPen TC" panose="03000300000000000000" pitchFamily="66" charset="-120"/>
                <a:ea typeface="HanziPen TC" panose="03000300000000000000" pitchFamily="66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HanziPen TC" panose="03000300000000000000" pitchFamily="66" charset="-120"/>
                <a:ea typeface="HanziPen TC" panose="03000300000000000000" pitchFamily="66" charset="-120"/>
              </a:rPr>
              <a:t> Incomplete Sentences</a:t>
            </a:r>
            <a:endParaRPr lang="en-US" sz="2400" b="1" dirty="0">
              <a:solidFill>
                <a:schemeClr val="bg1"/>
              </a:solidFill>
              <a:latin typeface="HanziPen TC" panose="03000300000000000000" pitchFamily="66" charset="-120"/>
              <a:ea typeface="HanziPen TC" panose="03000300000000000000" pitchFamily="66" charset="-120"/>
            </a:endParaRP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12B8907-582D-AFBD-B0D4-39C16CAD29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3881" y="1191696"/>
            <a:ext cx="9902537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439773A4-58AB-4831-2FF3-074B295C3B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63881" y="1910660"/>
            <a:ext cx="9902537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34D3716A-541F-D8B7-7877-0FF5A52C1C7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63881" y="2612369"/>
            <a:ext cx="9902537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EDF0B9F0-6619-3F47-4FB0-5AD1142BE2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63881" y="3313445"/>
            <a:ext cx="9902537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8069024D-34F5-5A97-F8BC-A3C8DB1785B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63881" y="4039138"/>
            <a:ext cx="9902537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24F73D08-AFEC-D355-C6B7-EB4F5D149E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963881" y="4764831"/>
            <a:ext cx="9902537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FD3B0BFF-A123-5889-6463-38754363DFB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63881" y="5490524"/>
            <a:ext cx="9902537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pic>
        <p:nvPicPr>
          <p:cNvPr id="16" name="Picture 15" descr="Cartoon character sitting and holding a cup&#10;&#10;AI-generated content may be incorrect.">
            <a:extLst>
              <a:ext uri="{FF2B5EF4-FFF2-40B4-BE49-F238E27FC236}">
                <a16:creationId xmlns:a16="http://schemas.microsoft.com/office/drawing/2014/main" id="{D64B546B-FFB9-B8F5-3FE9-707D99C193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184629"/>
            <a:ext cx="2101922" cy="204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25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B510CE-C931-4E84-8984-D8DE6842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BF82-BF1C-DA4C-B185-5209CB25CE5A}" type="datetimeFigureOut">
              <a:rPr lang="en-US" smtClean="0"/>
              <a:t>2/17/25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C77A1-A39F-ECF3-2BB3-F08DB7702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7F7DB-EADE-9A5E-4DAB-9338024C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3DD8-8295-224D-9C05-F19B41D494A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CFAEDD-236D-C531-41CE-4D72218B6547}"/>
              </a:ext>
            </a:extLst>
          </p:cNvPr>
          <p:cNvSpPr/>
          <p:nvPr userDrawn="1"/>
        </p:nvSpPr>
        <p:spPr>
          <a:xfrm>
            <a:off x="0" y="0"/>
            <a:ext cx="12192000" cy="595745"/>
          </a:xfrm>
          <a:prstGeom prst="rect">
            <a:avLst/>
          </a:prstGeom>
          <a:solidFill>
            <a:srgbClr val="00A0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9712EE-623E-F3AA-CFDB-1713834D941F}"/>
              </a:ext>
            </a:extLst>
          </p:cNvPr>
          <p:cNvSpPr txBox="1"/>
          <p:nvPr userDrawn="1"/>
        </p:nvSpPr>
        <p:spPr>
          <a:xfrm>
            <a:off x="436415" y="139198"/>
            <a:ext cx="88599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 err="1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选词填空</a:t>
            </a:r>
            <a:r>
              <a:rPr lang="zh-CN" altLang="en-US" sz="2400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–</a:t>
            </a:r>
            <a:r>
              <a:rPr lang="zh-CN" altLang="en-US" sz="2400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句子</a:t>
            </a:r>
            <a:r>
              <a:rPr lang="zh-TW" altLang="en-US" sz="2400" b="1" dirty="0">
                <a:solidFill>
                  <a:schemeClr val="bg1"/>
                </a:solidFill>
                <a:latin typeface="HanziPen TC" panose="03000300000000000000" pitchFamily="66" charset="-120"/>
                <a:ea typeface="HanziPen TC" panose="03000300000000000000" pitchFamily="66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HanziPen TC" panose="03000300000000000000" pitchFamily="66" charset="-120"/>
                <a:ea typeface="HanziPen TC" panose="03000300000000000000" pitchFamily="66" charset="-120"/>
              </a:rPr>
              <a:t> Incomplete Sentences</a:t>
            </a:r>
            <a:endParaRPr lang="en-US" sz="2400" b="1" dirty="0">
              <a:solidFill>
                <a:schemeClr val="bg1"/>
              </a:solidFill>
              <a:latin typeface="HanziPen TC" panose="03000300000000000000" pitchFamily="66" charset="-120"/>
              <a:ea typeface="HanziPen TC" panose="03000300000000000000" pitchFamily="66" charset="-120"/>
            </a:endParaRP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12B8907-582D-AFBD-B0D4-39C16CAD29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6415" y="1191696"/>
            <a:ext cx="9528467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439773A4-58AB-4831-2FF3-074B295C3B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6415" y="1910660"/>
            <a:ext cx="9528467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34D3716A-541F-D8B7-7877-0FF5A52C1C7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6415" y="2612369"/>
            <a:ext cx="9528467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EDF0B9F0-6619-3F47-4FB0-5AD1142BE2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415" y="3313445"/>
            <a:ext cx="9528467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8069024D-34F5-5A97-F8BC-A3C8DB1785B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415" y="4039138"/>
            <a:ext cx="9528467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24F73D08-AFEC-D355-C6B7-EB4F5D149E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6415" y="4764831"/>
            <a:ext cx="9528467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FD3B0BFF-A123-5889-6463-38754363DFB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6415" y="5490524"/>
            <a:ext cx="9528467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pic>
        <p:nvPicPr>
          <p:cNvPr id="16" name="Picture 15" descr="A cartoon character with a black background&#10;&#10;AI-generated content may be incorrect.">
            <a:extLst>
              <a:ext uri="{FF2B5EF4-FFF2-40B4-BE49-F238E27FC236}">
                <a16:creationId xmlns:a16="http://schemas.microsoft.com/office/drawing/2014/main" id="{ADDAF418-8ABC-8423-C05E-9EBFD04BF4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25190" y="1009237"/>
            <a:ext cx="2466810" cy="246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2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B510CE-C931-4E84-8984-D8DE6842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BF82-BF1C-DA4C-B185-5209CB25CE5A}" type="datetimeFigureOut">
              <a:rPr lang="en-US" smtClean="0"/>
              <a:t>2/17/25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C77A1-A39F-ECF3-2BB3-F08DB7702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7F7DB-EADE-9A5E-4DAB-9338024C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3DD8-8295-224D-9C05-F19B41D494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376E33B-C18D-72D7-5A45-4BFFB567F2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0160" y="0"/>
            <a:ext cx="6096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FD36F76E-7BB7-2149-B103-15D89E3C10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85840" y="0"/>
            <a:ext cx="6096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98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B510CE-C931-4E84-8984-D8DE6842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BF82-BF1C-DA4C-B185-5209CB25CE5A}" type="datetimeFigureOut">
              <a:rPr lang="en-US" smtClean="0"/>
              <a:t>2/17/25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7F7DB-EADE-9A5E-4DAB-9338024C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3DD8-8295-224D-9C05-F19B41D494A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CFAEDD-236D-C531-41CE-4D72218B6547}"/>
              </a:ext>
            </a:extLst>
          </p:cNvPr>
          <p:cNvSpPr/>
          <p:nvPr userDrawn="1"/>
        </p:nvSpPr>
        <p:spPr>
          <a:xfrm>
            <a:off x="0" y="0"/>
            <a:ext cx="12192000" cy="595745"/>
          </a:xfrm>
          <a:prstGeom prst="rect">
            <a:avLst/>
          </a:prstGeom>
          <a:solidFill>
            <a:srgbClr val="00A0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9712EE-623E-F3AA-CFDB-1713834D941F}"/>
              </a:ext>
            </a:extLst>
          </p:cNvPr>
          <p:cNvSpPr txBox="1"/>
          <p:nvPr userDrawn="1"/>
        </p:nvSpPr>
        <p:spPr>
          <a:xfrm>
            <a:off x="436414" y="152174"/>
            <a:ext cx="88599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 err="1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中英配</a:t>
            </a:r>
            <a:r>
              <a:rPr lang="zh-CN" altLang="en-US" sz="2400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对练习 </a:t>
            </a:r>
            <a:r>
              <a:rPr lang="en-US" altLang="zh-TW" sz="2400" b="1" dirty="0">
                <a:solidFill>
                  <a:schemeClr val="bg1"/>
                </a:solidFill>
                <a:latin typeface="HanziPen TC" panose="03000300000000000000" pitchFamily="66" charset="-120"/>
                <a:ea typeface="HanziPen TC" panose="03000300000000000000" pitchFamily="66" charset="-120"/>
              </a:rPr>
              <a:t> Match the Chinese with the English </a:t>
            </a:r>
            <a:endParaRPr lang="en-US" sz="2400" b="1" dirty="0">
              <a:solidFill>
                <a:schemeClr val="bg1"/>
              </a:solidFill>
              <a:latin typeface="HanziPen TC" panose="03000300000000000000" pitchFamily="66" charset="-120"/>
              <a:ea typeface="HanziPen TC" panose="03000300000000000000" pitchFamily="66" charset="-120"/>
            </a:endParaRP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12B8907-582D-AFBD-B0D4-39C16CAD29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6414" y="1434274"/>
            <a:ext cx="2540466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439773A4-58AB-4831-2FF3-074B295C3B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6414" y="2153238"/>
            <a:ext cx="2540466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34D3716A-541F-D8B7-7877-0FF5A52C1C7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6414" y="2854947"/>
            <a:ext cx="2540466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EDF0B9F0-6619-3F47-4FB0-5AD1142BE2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414" y="3556023"/>
            <a:ext cx="2540466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8069024D-34F5-5A97-F8BC-A3C8DB1785B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414" y="4281716"/>
            <a:ext cx="2540466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24F73D08-AFEC-D355-C6B7-EB4F5D149E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6414" y="5007409"/>
            <a:ext cx="2540466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FD3B0BFF-A123-5889-6463-38754363DFB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6414" y="5733102"/>
            <a:ext cx="2540466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</a:t>
            </a:r>
            <a:r>
              <a:rPr lang="en-US" altLang="zh-CN" dirty="0"/>
              <a:t>】</a:t>
            </a:r>
            <a:endParaRPr lang="en-US" dirty="0"/>
          </a:p>
        </p:txBody>
      </p:sp>
      <p:pic>
        <p:nvPicPr>
          <p:cNvPr id="15" name="Picture 14" descr="A cartoon of a cat holding a bag of coins&#10;&#10;AI-generated content may be incorrect.">
            <a:extLst>
              <a:ext uri="{FF2B5EF4-FFF2-40B4-BE49-F238E27FC236}">
                <a16:creationId xmlns:a16="http://schemas.microsoft.com/office/drawing/2014/main" id="{2988A75D-2C2C-69EE-73CB-D24678FCAD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73600" y="2233953"/>
            <a:ext cx="2437119" cy="24371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44BE59-2B44-93FA-CD49-1DBEBA99C52F}"/>
              </a:ext>
            </a:extLst>
          </p:cNvPr>
          <p:cNvSpPr txBox="1"/>
          <p:nvPr userDrawn="1"/>
        </p:nvSpPr>
        <p:spPr>
          <a:xfrm>
            <a:off x="436414" y="769382"/>
            <a:ext cx="8859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0A0E9"/>
                </a:solidFill>
                <a:effectLst/>
                <a:latin typeface="HanziPen SC" panose="03000300000000000000" pitchFamily="66" charset="-122"/>
                <a:ea typeface="HanziPen SC" panose="03000300000000000000" pitchFamily="66" charset="-122"/>
              </a:rPr>
              <a:t>把英文和中文配对起来，然后把正确的答案（英文字母）写在括号里</a:t>
            </a:r>
            <a:endParaRPr lang="en-US" altLang="zh-CN" sz="1800" dirty="0">
              <a:solidFill>
                <a:srgbClr val="00A0E9"/>
              </a:solidFill>
              <a:effectLst/>
              <a:latin typeface="HanziPen SC" panose="03000300000000000000" pitchFamily="66" charset="-122"/>
              <a:ea typeface="HanziPen SC" panose="03000300000000000000" pitchFamily="66" charset="-122"/>
            </a:endParaRP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12753E3D-89D6-CD33-DF81-897934564B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159294" y="1434274"/>
            <a:ext cx="2540466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35084F3-E91E-30FF-21F2-4708894A3DD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159294" y="2153238"/>
            <a:ext cx="2540466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A7B0E733-8B32-A708-957F-DAC5E5C565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59294" y="2854947"/>
            <a:ext cx="2540466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4977BEC2-E333-327D-C99B-35EC28A825B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159294" y="3556023"/>
            <a:ext cx="2540466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A8AF118F-6B71-1BDB-1395-B1AB10984C6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159294" y="4281716"/>
            <a:ext cx="2540466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D0A30FBB-225A-831C-3E87-F219739D771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59294" y="5007409"/>
            <a:ext cx="2540466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8378019-49D6-AEB0-5B53-35A785BEBD3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159294" y="5733102"/>
            <a:ext cx="2540466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060BCBEC-73F3-E1F4-0ECD-56A19679B22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755930" y="1191697"/>
            <a:ext cx="3180550" cy="305728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err="1"/>
              <a:t>english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39412B1C-B297-0357-D52B-CB2690DE474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755930" y="1567784"/>
            <a:ext cx="3180550" cy="305729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err="1"/>
              <a:t>english</a:t>
            </a:r>
            <a:endParaRPr lang="en-US" dirty="0"/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096A1E25-BDF9-A521-BDBD-B89842768BA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55930" y="1943872"/>
            <a:ext cx="3180550" cy="305729"/>
          </a:xfrm>
        </p:spPr>
        <p:txBody>
          <a:bodyPr>
            <a:noAutofit/>
          </a:bodyPr>
          <a:lstStyle>
            <a:lvl1pPr marL="0" indent="0" algn="l">
              <a:buNone/>
              <a:defRPr sz="1600" b="0" i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err="1"/>
              <a:t>english</a:t>
            </a:r>
            <a:endParaRPr lang="en-US" dirty="0"/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961A3D18-3BDF-1271-BD6B-1FBF34BB0E1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55930" y="2319960"/>
            <a:ext cx="3180550" cy="305730"/>
          </a:xfrm>
        </p:spPr>
        <p:txBody>
          <a:bodyPr>
            <a:noAutofit/>
          </a:bodyPr>
          <a:lstStyle>
            <a:lvl1pPr marL="0" indent="0" algn="l">
              <a:buNone/>
              <a:defRPr sz="1600" b="0" i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err="1"/>
              <a:t>english</a:t>
            </a:r>
            <a:endParaRPr lang="en-US" dirty="0"/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B17818D3-EA38-F275-7D80-2F649AAE7E4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755930" y="2696049"/>
            <a:ext cx="3180550" cy="305731"/>
          </a:xfrm>
        </p:spPr>
        <p:txBody>
          <a:bodyPr>
            <a:noAutofit/>
          </a:bodyPr>
          <a:lstStyle>
            <a:lvl1pPr marL="0" indent="0" algn="l">
              <a:buNone/>
              <a:defRPr sz="1600" b="0" i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err="1"/>
              <a:t>english</a:t>
            </a:r>
            <a:endParaRPr lang="en-US" dirty="0"/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EF608F25-12F9-4D6B-3971-ACB1B272EDF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55930" y="3072139"/>
            <a:ext cx="3180550" cy="363471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err="1"/>
              <a:t>english</a:t>
            </a:r>
            <a:endParaRPr lang="en-US" dirty="0"/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07D3EC97-F14E-6851-2BF2-7D08795FD7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755930" y="3505969"/>
            <a:ext cx="3180550" cy="363471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err="1"/>
              <a:t>english</a:t>
            </a:r>
            <a:endParaRPr lang="en-US" dirty="0"/>
          </a:p>
        </p:txBody>
      </p:sp>
      <p:sp>
        <p:nvSpPr>
          <p:cNvPr id="38" name="Text Placeholder 13">
            <a:extLst>
              <a:ext uri="{FF2B5EF4-FFF2-40B4-BE49-F238E27FC236}">
                <a16:creationId xmlns:a16="http://schemas.microsoft.com/office/drawing/2014/main" id="{5F63D3CB-C023-5FE9-13CF-D62C7BEF0B5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753390" y="3939799"/>
            <a:ext cx="3180550" cy="305728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err="1"/>
              <a:t>english</a:t>
            </a:r>
            <a:endParaRPr lang="en-US" dirty="0"/>
          </a:p>
        </p:txBody>
      </p:sp>
      <p:sp>
        <p:nvSpPr>
          <p:cNvPr id="39" name="Text Placeholder 13">
            <a:extLst>
              <a:ext uri="{FF2B5EF4-FFF2-40B4-BE49-F238E27FC236}">
                <a16:creationId xmlns:a16="http://schemas.microsoft.com/office/drawing/2014/main" id="{09C10F71-EE5E-B42C-08E8-1FADF43A659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753390" y="4315886"/>
            <a:ext cx="3180550" cy="305729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err="1"/>
              <a:t>english</a:t>
            </a:r>
            <a:endParaRPr lang="en-US" dirty="0"/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4FC9FBAF-57C9-9518-8F04-E0B5E3936EE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753390" y="4691974"/>
            <a:ext cx="3180550" cy="305729"/>
          </a:xfrm>
        </p:spPr>
        <p:txBody>
          <a:bodyPr>
            <a:noAutofit/>
          </a:bodyPr>
          <a:lstStyle>
            <a:lvl1pPr marL="0" indent="0" algn="l">
              <a:buNone/>
              <a:defRPr sz="1600" b="0" i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err="1"/>
              <a:t>english</a:t>
            </a:r>
            <a:endParaRPr lang="en-US" dirty="0"/>
          </a:p>
        </p:txBody>
      </p:sp>
      <p:sp>
        <p:nvSpPr>
          <p:cNvPr id="41" name="Text Placeholder 13">
            <a:extLst>
              <a:ext uri="{FF2B5EF4-FFF2-40B4-BE49-F238E27FC236}">
                <a16:creationId xmlns:a16="http://schemas.microsoft.com/office/drawing/2014/main" id="{B5F26DC4-3138-0B01-0FE0-00284213223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753390" y="5068062"/>
            <a:ext cx="3180550" cy="305730"/>
          </a:xfrm>
        </p:spPr>
        <p:txBody>
          <a:bodyPr>
            <a:noAutofit/>
          </a:bodyPr>
          <a:lstStyle>
            <a:lvl1pPr marL="0" indent="0" algn="l">
              <a:buNone/>
              <a:defRPr sz="1600" b="0" i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err="1"/>
              <a:t>english</a:t>
            </a:r>
            <a:endParaRPr lang="en-US" dirty="0"/>
          </a:p>
        </p:txBody>
      </p:sp>
      <p:sp>
        <p:nvSpPr>
          <p:cNvPr id="42" name="Text Placeholder 13">
            <a:extLst>
              <a:ext uri="{FF2B5EF4-FFF2-40B4-BE49-F238E27FC236}">
                <a16:creationId xmlns:a16="http://schemas.microsoft.com/office/drawing/2014/main" id="{C8106739-BA56-E4DC-9ED6-D112F9C507B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753390" y="5444151"/>
            <a:ext cx="3180550" cy="305731"/>
          </a:xfrm>
        </p:spPr>
        <p:txBody>
          <a:bodyPr>
            <a:noAutofit/>
          </a:bodyPr>
          <a:lstStyle>
            <a:lvl1pPr marL="0" indent="0" algn="l">
              <a:buNone/>
              <a:defRPr sz="1600" b="0" i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err="1"/>
              <a:t>english</a:t>
            </a:r>
            <a:endParaRPr lang="en-US" dirty="0"/>
          </a:p>
        </p:txBody>
      </p:sp>
      <p:sp>
        <p:nvSpPr>
          <p:cNvPr id="43" name="Text Placeholder 13">
            <a:extLst>
              <a:ext uri="{FF2B5EF4-FFF2-40B4-BE49-F238E27FC236}">
                <a16:creationId xmlns:a16="http://schemas.microsoft.com/office/drawing/2014/main" id="{096352DD-DEF7-9DA0-F35B-A0CABF6523F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753390" y="5820241"/>
            <a:ext cx="3180550" cy="363471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err="1"/>
              <a:t>english</a:t>
            </a:r>
            <a:endParaRPr lang="en-US" dirty="0"/>
          </a:p>
        </p:txBody>
      </p:sp>
      <p:sp>
        <p:nvSpPr>
          <p:cNvPr id="44" name="Text Placeholder 13">
            <a:extLst>
              <a:ext uri="{FF2B5EF4-FFF2-40B4-BE49-F238E27FC236}">
                <a16:creationId xmlns:a16="http://schemas.microsoft.com/office/drawing/2014/main" id="{6A79C5E8-7A10-9DB4-372E-C29AFC4E54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753390" y="6254076"/>
            <a:ext cx="3180550" cy="363471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err="1"/>
              <a:t>english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79432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95EFC-F511-4C03-D142-CF525B5F8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A9928-2247-6A30-1BCD-36F663A561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C9BF82-BF1C-DA4C-B185-5209CB25CE5A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87E5F-AE88-9CC5-6F86-62E82F90E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492875"/>
            <a:ext cx="4775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BC3DD8-8295-224D-9C05-F19B41D49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6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1" r:id="rId3"/>
    <p:sldLayoutId id="2147483663" r:id="rId4"/>
    <p:sldLayoutId id="2147483664" r:id="rId5"/>
    <p:sldLayoutId id="2147483666" r:id="rId6"/>
    <p:sldLayoutId id="2147483667" r:id="rId7"/>
    <p:sldLayoutId id="2147483665" r:id="rId8"/>
    <p:sldLayoutId id="2147483668" r:id="rId9"/>
    <p:sldLayoutId id="2147483652" r:id="rId10"/>
    <p:sldLayoutId id="2147483653" r:id="rId11"/>
    <p:sldLayoutId id="2147483654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Kaiti SC" panose="02010600040101010101" pitchFamily="2" charset="-122"/>
          <a:ea typeface="Kaiti SC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Kaiti SC" panose="02010600040101010101" pitchFamily="2" charset="-122"/>
          <a:ea typeface="Kaiti SC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Kaiti SC" panose="02010600040101010101" pitchFamily="2" charset="-122"/>
          <a:ea typeface="Kaiti SC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Kaiti SC" panose="02010600040101010101" pitchFamily="2" charset="-122"/>
          <a:ea typeface="Kaiti SC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Kaiti SC" panose="02010600040101010101" pitchFamily="2" charset="-122"/>
          <a:ea typeface="Kaiti SC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IDX: 13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IDX: 14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IDX: 13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IDX: 14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IDX: 13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IDX: 14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IDX: 15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IDX: 16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IDX: 17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IDX: 18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IDX: 19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IDX: 20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IDX: 21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IDX: 22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IDX: 23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IDX: 24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t>IDX: 25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r>
              <a:t>IDX: 26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IDX: 27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28" sz="quarter"/>
          </p:nvPr>
        </p:nvSpPr>
        <p:spPr/>
        <p:txBody>
          <a:bodyPr/>
          <a:lstStyle/>
          <a:p>
            <a:r>
              <a:t>IDX: 28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>
            <a:r>
              <a:t>IDX: 29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IDX: 30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idx="31" sz="quarter"/>
          </p:nvPr>
        </p:nvSpPr>
        <p:spPr/>
        <p:txBody>
          <a:bodyPr/>
          <a:lstStyle/>
          <a:p>
            <a:r>
              <a:t>IDX: 31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>
            <a:r>
              <a:t>IDX: 32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>
            <a:r>
              <a:t>IDX: 33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34" sz="quarter"/>
          </p:nvPr>
        </p:nvSpPr>
        <p:spPr/>
        <p:txBody>
          <a:bodyPr/>
          <a:lstStyle/>
          <a:p>
            <a:r>
              <a:t>IDX: 34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idx="35" sz="quarter"/>
          </p:nvPr>
        </p:nvSpPr>
        <p:spPr/>
        <p:txBody>
          <a:bodyPr/>
          <a:lstStyle/>
          <a:p>
            <a:r>
              <a:t>IDX: 35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idx="36" sz="quarter"/>
          </p:nvPr>
        </p:nvSpPr>
        <p:spPr/>
        <p:txBody>
          <a:bodyPr/>
          <a:lstStyle/>
          <a:p>
            <a:r>
              <a:t>IDX: 36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37" sz="quarter"/>
          </p:nvPr>
        </p:nvSpPr>
        <p:spPr/>
        <p:txBody>
          <a:bodyPr/>
          <a:lstStyle/>
          <a:p>
            <a:r>
              <a:t>IDX: 37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idx="38" sz="quarter"/>
          </p:nvPr>
        </p:nvSpPr>
        <p:spPr/>
        <p:txBody>
          <a:bodyPr/>
          <a:lstStyle/>
          <a:p>
            <a:r>
              <a:t>IDX: 38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idx="39" sz="quarter"/>
          </p:nvPr>
        </p:nvSpPr>
        <p:spPr/>
        <p:txBody>
          <a:bodyPr/>
          <a:lstStyle/>
          <a:p>
            <a:r>
              <a:t>IDX: 39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idx="40" sz="quarter"/>
          </p:nvPr>
        </p:nvSpPr>
        <p:spPr/>
        <p:txBody>
          <a:bodyPr/>
          <a:lstStyle/>
          <a:p>
            <a:r>
              <a:t>IDX: 40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41" sz="quarter"/>
          </p:nvPr>
        </p:nvSpPr>
        <p:spPr/>
        <p:txBody>
          <a:bodyPr/>
          <a:lstStyle/>
          <a:p>
            <a:r>
              <a:t>IDX: 41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42" sz="quarter"/>
          </p:nvPr>
        </p:nvSpPr>
        <p:spPr/>
        <p:txBody>
          <a:bodyPr/>
          <a:lstStyle/>
          <a:p>
            <a:r>
              <a:t>IDX: 42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idx="43" sz="quarter"/>
          </p:nvPr>
        </p:nvSpPr>
        <p:spPr/>
        <p:txBody>
          <a:bodyPr/>
          <a:lstStyle/>
          <a:p>
            <a:r>
              <a:t>IDX: 43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idx="44" sz="quarter"/>
          </p:nvPr>
        </p:nvSpPr>
        <p:spPr/>
        <p:txBody>
          <a:bodyPr/>
          <a:lstStyle/>
          <a:p>
            <a:r>
              <a:t>IDX: 44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idx="45" sz="quarter"/>
          </p:nvPr>
        </p:nvSpPr>
        <p:spPr/>
        <p:txBody>
          <a:bodyPr/>
          <a:lstStyle/>
          <a:p>
            <a:r>
              <a:t>IDX: 45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idx="46" sz="quarter"/>
          </p:nvPr>
        </p:nvSpPr>
        <p:spPr/>
        <p:txBody>
          <a:bodyPr/>
          <a:lstStyle/>
          <a:p>
            <a:r>
              <a:t>IDX: 46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idx="47" sz="quarter"/>
          </p:nvPr>
        </p:nvSpPr>
        <p:spPr/>
        <p:txBody>
          <a:bodyPr/>
          <a:lstStyle/>
          <a:p>
            <a:r>
              <a:t>IDX: 47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idx="48" sz="quarter"/>
          </p:nvPr>
        </p:nvSpPr>
        <p:spPr/>
        <p:txBody>
          <a:bodyPr/>
          <a:lstStyle/>
          <a:p>
            <a:r>
              <a:t>IDX: 48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idx="49" sz="quarter"/>
          </p:nvPr>
        </p:nvSpPr>
        <p:spPr/>
        <p:txBody>
          <a:bodyPr/>
          <a:lstStyle/>
          <a:p>
            <a:r>
              <a:t>IDX: 49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idx="50" sz="quarter"/>
          </p:nvPr>
        </p:nvSpPr>
        <p:spPr/>
        <p:txBody>
          <a:bodyPr/>
          <a:lstStyle/>
          <a:p>
            <a:r>
              <a:t>IDX: 50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idx="51" sz="quarter"/>
          </p:nvPr>
        </p:nvSpPr>
        <p:spPr/>
        <p:txBody>
          <a:bodyPr/>
          <a:lstStyle/>
          <a:p>
            <a:r>
              <a:t>IDX: 51</a:t>
            </a:r>
          </a:p>
        </p:txBody>
      </p:sp>
      <p:sp>
        <p:nvSpPr>
          <p:cNvPr id="41" name="Text Placeholder 40"/>
          <p:cNvSpPr>
            <a:spLocks noGrp="1"/>
          </p:cNvSpPr>
          <p:nvPr>
            <p:ph type="body" idx="52" sz="quarter"/>
          </p:nvPr>
        </p:nvSpPr>
        <p:spPr/>
        <p:txBody>
          <a:bodyPr/>
          <a:lstStyle/>
          <a:p>
            <a:r>
              <a:t>IDX: 52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idx="53" sz="quarter"/>
          </p:nvPr>
        </p:nvSpPr>
        <p:spPr/>
        <p:txBody>
          <a:bodyPr/>
          <a:lstStyle/>
          <a:p>
            <a:r>
              <a:t>IDX: 53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idx="54" sz="quarter"/>
          </p:nvPr>
        </p:nvSpPr>
        <p:spPr/>
        <p:txBody>
          <a:bodyPr/>
          <a:lstStyle/>
          <a:p>
            <a:r>
              <a:t>IDX: 54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idx="55" sz="quarter"/>
          </p:nvPr>
        </p:nvSpPr>
        <p:spPr/>
        <p:txBody>
          <a:bodyPr/>
          <a:lstStyle/>
          <a:p>
            <a:r>
              <a:t>IDX: 55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idx="56" sz="quarter"/>
          </p:nvPr>
        </p:nvSpPr>
        <p:spPr/>
        <p:txBody>
          <a:bodyPr/>
          <a:lstStyle/>
          <a:p>
            <a:r>
              <a:t>IDX: 56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idx="57" sz="quarter"/>
          </p:nvPr>
        </p:nvSpPr>
        <p:spPr/>
        <p:txBody>
          <a:bodyPr/>
          <a:lstStyle/>
          <a:p>
            <a:r>
              <a:t>IDX: 57</a:t>
            </a:r>
          </a:p>
        </p:txBody>
      </p:sp>
      <p:sp>
        <p:nvSpPr>
          <p:cNvPr id="47" name="Text Placeholder 46"/>
          <p:cNvSpPr>
            <a:spLocks noGrp="1"/>
          </p:cNvSpPr>
          <p:nvPr>
            <p:ph type="body" idx="58" sz="quarter"/>
          </p:nvPr>
        </p:nvSpPr>
        <p:spPr/>
        <p:txBody>
          <a:bodyPr/>
          <a:lstStyle/>
          <a:p>
            <a:r>
              <a:t>IDX: 58</a:t>
            </a:r>
          </a:p>
        </p:txBody>
      </p:sp>
      <p:sp>
        <p:nvSpPr>
          <p:cNvPr id="48" name="Text Placeholder 47"/>
          <p:cNvSpPr>
            <a:spLocks noGrp="1"/>
          </p:cNvSpPr>
          <p:nvPr>
            <p:ph type="body" idx="59" sz="quarter"/>
          </p:nvPr>
        </p:nvSpPr>
        <p:spPr/>
        <p:txBody>
          <a:bodyPr/>
          <a:lstStyle/>
          <a:p>
            <a:r>
              <a:t>IDX: 59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idx="60" sz="quarter"/>
          </p:nvPr>
        </p:nvSpPr>
        <p:spPr/>
        <p:txBody>
          <a:bodyPr/>
          <a:lstStyle/>
          <a:p>
            <a:r>
              <a:t>IDX: 60</a:t>
            </a:r>
          </a:p>
        </p:txBody>
      </p:sp>
      <p:sp>
        <p:nvSpPr>
          <p:cNvPr id="50" name="Text Placeholder 49"/>
          <p:cNvSpPr>
            <a:spLocks noGrp="1"/>
          </p:cNvSpPr>
          <p:nvPr>
            <p:ph type="body" idx="61" sz="quarter"/>
          </p:nvPr>
        </p:nvSpPr>
        <p:spPr/>
        <p:txBody>
          <a:bodyPr/>
          <a:lstStyle/>
          <a:p>
            <a:r>
              <a:t>IDX: 61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IDX: 13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IDX: 14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IDX: 15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IDX: 16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IDX: 17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IDX: 18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IDX: 19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IDX: 20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IDX: 21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IDX: 22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IDX: 23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IDX: 24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t>IDX: 25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r>
              <a:t>IDX: 26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IDX: 27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28" sz="quarter"/>
          </p:nvPr>
        </p:nvSpPr>
        <p:spPr/>
        <p:txBody>
          <a:bodyPr/>
          <a:lstStyle/>
          <a:p>
            <a:r>
              <a:t>IDX: 28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>
            <a:r>
              <a:t>IDX: 29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IDX: 30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idx="31" sz="quarter"/>
          </p:nvPr>
        </p:nvSpPr>
        <p:spPr/>
        <p:txBody>
          <a:bodyPr/>
          <a:lstStyle/>
          <a:p>
            <a:r>
              <a:t>IDX: 31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>
            <a:r>
              <a:t>IDX: 32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>
            <a:r>
              <a:t>IDX: 33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34" sz="quarter"/>
          </p:nvPr>
        </p:nvSpPr>
        <p:spPr/>
        <p:txBody>
          <a:bodyPr/>
          <a:lstStyle/>
          <a:p>
            <a:r>
              <a:t>IDX: 34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idx="35" sz="quarter"/>
          </p:nvPr>
        </p:nvSpPr>
        <p:spPr/>
        <p:txBody>
          <a:bodyPr/>
          <a:lstStyle/>
          <a:p>
            <a:r>
              <a:t>IDX: 35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idx="36" sz="quarter"/>
          </p:nvPr>
        </p:nvSpPr>
        <p:spPr/>
        <p:txBody>
          <a:bodyPr/>
          <a:lstStyle/>
          <a:p>
            <a:r>
              <a:t>IDX: 36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37" sz="quarter"/>
          </p:nvPr>
        </p:nvSpPr>
        <p:spPr/>
        <p:txBody>
          <a:bodyPr/>
          <a:lstStyle/>
          <a:p>
            <a:r>
              <a:t>IDX: 37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idx="38" sz="quarter"/>
          </p:nvPr>
        </p:nvSpPr>
        <p:spPr/>
        <p:txBody>
          <a:bodyPr/>
          <a:lstStyle/>
          <a:p>
            <a:r>
              <a:t>IDX: 38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idx="39" sz="quarter"/>
          </p:nvPr>
        </p:nvSpPr>
        <p:spPr/>
        <p:txBody>
          <a:bodyPr/>
          <a:lstStyle/>
          <a:p>
            <a:r>
              <a:t>IDX: 39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idx="40" sz="quarter"/>
          </p:nvPr>
        </p:nvSpPr>
        <p:spPr/>
        <p:txBody>
          <a:bodyPr/>
          <a:lstStyle/>
          <a:p>
            <a:r>
              <a:t>IDX: 40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41" sz="quarter"/>
          </p:nvPr>
        </p:nvSpPr>
        <p:spPr/>
        <p:txBody>
          <a:bodyPr/>
          <a:lstStyle/>
          <a:p>
            <a:r>
              <a:t>IDX: 41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42" sz="quarter"/>
          </p:nvPr>
        </p:nvSpPr>
        <p:spPr/>
        <p:txBody>
          <a:bodyPr/>
          <a:lstStyle/>
          <a:p>
            <a:r>
              <a:t>IDX: 42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IDX: 13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IDX: 14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IDX: 15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IDX: 16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IDX: 17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IDX: 18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IDX: 19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IDX: 13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IDX: 14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IDX: 15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IDX: 16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IDX: 17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IDX: 18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IDX: 19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IDX: 13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IDX: 14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IDX: 15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IDX: 16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IDX: 17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IDX: 18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IDX: 19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3" sz="quarter"/>
          </p:nvPr>
        </p:nvSpPr>
        <p:spPr/>
        <p:txBody>
          <a:bodyPr/>
          <a:p>
            <a:r>
              <a:t>IDX: 13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4" sz="quarter"/>
          </p:nvPr>
        </p:nvSpPr>
        <p:spPr/>
        <p:txBody>
          <a:bodyPr/>
          <a:p>
            <a:r>
              <a:t>IDX: 14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IDX: 13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IDX: 14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IDX: 15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IDX: 16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IDX: 17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IDX: 18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IDX: 19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IDX: 20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IDX: 21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IDX: 22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IDX: 23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IDX: 24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t>IDX: 25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r>
              <a:t>IDX: 26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IDX: 27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28" sz="quarter"/>
          </p:nvPr>
        </p:nvSpPr>
        <p:spPr/>
        <p:txBody>
          <a:bodyPr/>
          <a:lstStyle/>
          <a:p>
            <a:r>
              <a:t>IDX: 28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>
            <a:r>
              <a:t>IDX: 29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IDX: 30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idx="31" sz="quarter"/>
          </p:nvPr>
        </p:nvSpPr>
        <p:spPr/>
        <p:txBody>
          <a:bodyPr/>
          <a:lstStyle/>
          <a:p>
            <a:r>
              <a:t>IDX: 31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>
            <a:r>
              <a:t>IDX: 32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>
            <a:r>
              <a:t>IDX: 33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34" sz="quarter"/>
          </p:nvPr>
        </p:nvSpPr>
        <p:spPr/>
        <p:txBody>
          <a:bodyPr/>
          <a:lstStyle/>
          <a:p>
            <a:r>
              <a:t>IDX: 34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idx="35" sz="quarter"/>
          </p:nvPr>
        </p:nvSpPr>
        <p:spPr/>
        <p:txBody>
          <a:bodyPr/>
          <a:lstStyle/>
          <a:p>
            <a:r>
              <a:t>IDX: 35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idx="36" sz="quarter"/>
          </p:nvPr>
        </p:nvSpPr>
        <p:spPr/>
        <p:txBody>
          <a:bodyPr/>
          <a:lstStyle/>
          <a:p>
            <a:r>
              <a:t>IDX: 36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37" sz="quarter"/>
          </p:nvPr>
        </p:nvSpPr>
        <p:spPr/>
        <p:txBody>
          <a:bodyPr/>
          <a:lstStyle/>
          <a:p>
            <a:r>
              <a:t>IDX: 37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idx="38" sz="quarter"/>
          </p:nvPr>
        </p:nvSpPr>
        <p:spPr/>
        <p:txBody>
          <a:bodyPr/>
          <a:lstStyle/>
          <a:p>
            <a:r>
              <a:t>IDX: 38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idx="39" sz="quarter"/>
          </p:nvPr>
        </p:nvSpPr>
        <p:spPr/>
        <p:txBody>
          <a:bodyPr/>
          <a:lstStyle/>
          <a:p>
            <a:r>
              <a:t>IDX: 39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idx="40" sz="quarter"/>
          </p:nvPr>
        </p:nvSpPr>
        <p:spPr/>
        <p:txBody>
          <a:bodyPr/>
          <a:lstStyle/>
          <a:p>
            <a:r>
              <a:t>IDX: 40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1907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1" baseType="lpstr">
      <vt:lpstr>AR StdKaiZuinn Md</vt:lpstr>
      <vt:lpstr>HanziPen SC</vt:lpstr>
      <vt:lpstr>HanziPen TC</vt:lpstr>
      <vt:lpstr>Kaiti SC</vt:lpstr>
      <vt:lpstr>Kaiti TC</vt:lpstr>
      <vt:lpstr>ToneOZ-Pinyin-Kai-Traditional</vt:lpstr>
      <vt:lpstr>TW-Kai</vt:lpstr>
      <vt:lpstr>拾陆字濑户2.0-1</vt:lpstr>
      <vt:lpstr>Aptos</vt:lpstr>
      <vt:lpstr>Arial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Lily Cheng</dc:creator>
  <cp:lastModifiedBy>Lily Cheng</cp:lastModifiedBy>
  <cp:revision>29</cp:revision>
  <dcterms:created xsi:type="dcterms:W3CDTF">2025-02-15T10:50:31Z</dcterms:created>
  <dcterms:modified xsi:type="dcterms:W3CDTF">2025-02-17T00:54:34Z</dcterms:modified>
</cp:coreProperties>
</file>