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8"/>
  </p:normalViewPr>
  <p:slideViewPr>
    <p:cSldViewPr snapToGrid="0">
      <p:cViewPr>
        <p:scale>
          <a:sx n="91" d="100"/>
          <a:sy n="91" d="100"/>
        </p:scale>
        <p:origin x="36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8F15-165C-697B-36DE-0FFDA3C80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DF5FF-2CB8-BA45-9536-E93CC806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CBB4-25FC-E52C-12E4-B6D2AE0D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9235-01A5-AF9F-9F31-8A12740A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A3AEE-568C-8B49-5E44-4D5DDE71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633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FA8A-0BCA-A576-BA5E-E4F7FC6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7A431-8E90-E05B-8085-10C19911F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89C0-4ADC-C38E-63F8-3F41B593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DBDB-82CF-D271-7C09-E40D97A1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51E47-2B2A-0C7D-9B3D-C54B4972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84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6CE5C-D328-D323-AD5C-2F8CDF1D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25414-F0DB-DE4A-CD94-0893847B5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D0FE-A9AC-4885-935B-BFE3C7D9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CD56-BEFE-EFC9-032D-1F03811F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B1A4-AB45-A492-0C5F-C66D373B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021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D98F-5FBC-56B1-258C-72478035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62A4-9378-74A8-1F52-70AB86BCD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7DC73-F368-5FF3-DE78-32AE6822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70F85-298E-D740-6761-6B432C90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B9BA-0FC8-845A-243C-404145BB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24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2480-3B1E-4DC8-1200-0313E9E5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D4F82-0FC6-23C3-FC54-DC89774F7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BB58-8408-BB7C-3F71-FA278639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26D1-4E81-9702-EF8B-744D8609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F653-6766-45C1-5EB6-A9B63395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427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0FF6-5465-6CAF-D0EF-60EB2610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69F1-706F-4649-C33B-53924AC0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E356E-8824-F6F8-69D0-03939303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B48A40-87DF-86E7-463D-56C77208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0F711-0D28-D047-CF1A-519141C9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11768-AA22-04F9-9C4B-5E87F157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601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1CA0-44D0-F642-7122-197A1BE1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AA4BB-85A0-1959-4C59-4F5FAADD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F2955-C009-B66A-1D65-4D33CE7DC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C82A7-5721-48B0-13FB-E6F1E20E8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B4127-1E8A-DBD7-7406-220B9A65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90EFC-43BE-B36C-4480-685A6D1A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DBEC4-3839-B7F4-694F-2FFD7237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1007E-E8FC-114C-B0CC-2A28F44C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565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AF52-852E-2CF4-44BE-FC06218A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C5E7D-99A5-40E6-875C-61A24FB7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1630E-CFEA-69F9-ACC8-84636A80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39198-B348-E808-6402-F9D3A6C8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192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ADCE9-59CA-315C-444F-A105F7D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CC245-E8DE-523D-F940-DC60B2E7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90E4-C0C7-F93E-2A29-2BEB4B1F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627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F98D-4C16-2FC8-D5C0-787D89FB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2041-FD9F-391E-3012-13822EA9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0D04-98D6-547D-4A99-95CF55C7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564E-A0F8-67DF-06B9-245D61B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077B-8EA3-723B-B46A-E42B5DFA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3614D-E8E5-DADD-AD5A-76AA8B7C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019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83BC-2D6B-043F-FCF3-1505CD59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874D1-A87D-C993-F5C2-17EA1336F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90473-BAC4-3D51-E6B0-C32F0256E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ED54-4B62-D6CF-4BD4-588C3F11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D1B9-EABC-5D7B-7957-0FFCC7BF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3D023-CDA0-3B4D-9D30-3AD654E2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412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2E26E-B9BB-1944-5A74-9843A0B1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63C0-B748-8D86-2E4D-154FA7A44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CCF6-48E1-291E-B198-DD9A8D792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AFAE0-0709-3842-B5DD-97E22FC5BC0A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954E-FC47-0CBA-C00C-C6695B096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928BF-F256-2CB0-E718-1E340CE4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3E685-FCFB-0D4D-8270-530B9F6983F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628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uilding with a large roof&#10;&#10;AI-generated content may be incorrect.">
            <a:extLst>
              <a:ext uri="{FF2B5EF4-FFF2-40B4-BE49-F238E27FC236}">
                <a16:creationId xmlns:a16="http://schemas.microsoft.com/office/drawing/2014/main" id="{18F58349-AF08-0445-44A1-9A6BD080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06" r="400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740CF-9BB0-CC8D-50A6-DE64618DE7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04" b="25099"/>
          <a:stretch>
            <a:fillRect/>
          </a:stretch>
        </p:blipFill>
        <p:spPr>
          <a:xfrm>
            <a:off x="10559014" y="334711"/>
            <a:ext cx="1386801" cy="647114"/>
          </a:xfrm>
          <a:prstGeom prst="rect">
            <a:avLst/>
          </a:prstGeom>
        </p:spPr>
      </p:pic>
      <p:pic>
        <p:nvPicPr>
          <p:cNvPr id="9" name="Picture 8" descr="A black rectangular frame with a black border&#10;&#10;AI-generated content may be incorrect.">
            <a:extLst>
              <a:ext uri="{FF2B5EF4-FFF2-40B4-BE49-F238E27FC236}">
                <a16:creationId xmlns:a16="http://schemas.microsoft.com/office/drawing/2014/main" id="{44658483-4036-73DA-B3AB-E5C70B4C4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8" y="1495082"/>
            <a:ext cx="10667984" cy="41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3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FD80B-7F26-9701-1B55-0E8642A97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uilding with pink flowers falling&#10;&#10;AI-generated content may be incorrect.">
            <a:extLst>
              <a:ext uri="{FF2B5EF4-FFF2-40B4-BE49-F238E27FC236}">
                <a16:creationId xmlns:a16="http://schemas.microsoft.com/office/drawing/2014/main" id="{3EDD6706-0ED7-500B-4249-5A3BA490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16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92878-E7C3-7BDB-7DA4-A79ECC4D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04" b="25099"/>
          <a:stretch>
            <a:fillRect/>
          </a:stretch>
        </p:blipFill>
        <p:spPr>
          <a:xfrm>
            <a:off x="10559014" y="334711"/>
            <a:ext cx="1386801" cy="647114"/>
          </a:xfrm>
          <a:prstGeom prst="rect">
            <a:avLst/>
          </a:prstGeom>
        </p:spPr>
      </p:pic>
      <p:pic>
        <p:nvPicPr>
          <p:cNvPr id="9" name="Picture 8" descr="A black rectangular frame with a black border&#10;&#10;AI-generated content may be incorrect.">
            <a:extLst>
              <a:ext uri="{FF2B5EF4-FFF2-40B4-BE49-F238E27FC236}">
                <a16:creationId xmlns:a16="http://schemas.microsoft.com/office/drawing/2014/main" id="{E2B96EC8-75F7-FEFA-9F6B-9517F68E0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8" y="1495082"/>
            <a:ext cx="10667984" cy="41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James Hong</dc:creator>
  <cp:lastModifiedBy>Ziqian James Hong</cp:lastModifiedBy>
  <cp:revision>1</cp:revision>
  <dcterms:created xsi:type="dcterms:W3CDTF">2025-08-23T07:20:46Z</dcterms:created>
  <dcterms:modified xsi:type="dcterms:W3CDTF">2025-08-23T07:31:45Z</dcterms:modified>
</cp:coreProperties>
</file>