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A383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19" y="-28320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701892" y="1227404"/>
            <a:ext cx="11145551" cy="4139595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Week 13: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Final presentation for bank marketing campaign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18252" y="4611757"/>
            <a:ext cx="33693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Rayhanul Islam Rumel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Code: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LISUM 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Date: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30/03/2023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Glacier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670273" y="4601818"/>
            <a:ext cx="33693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Amogh Vig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Code: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LISUM 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Date: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30/03/2023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Submission To: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Glacier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Bank-Additional-Full Dataset, ML Models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60069" y="1445417"/>
            <a:ext cx="99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different ML models were instantiated: Random Forest Classifier, and Logistic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4393096" y="18983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0400" y="2741622"/>
            <a:ext cx="5801374" cy="21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990600" y="2267675"/>
            <a:ext cx="22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7392950" y="2267675"/>
            <a:ext cx="15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000" y="2958551"/>
            <a:ext cx="3473800" cy="11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8300" y="4863422"/>
            <a:ext cx="59721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460069" y="2172758"/>
            <a:ext cx="1127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0" y="0"/>
            <a:ext cx="12192000" cy="13644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838200" y="599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Bank-Additional-Full Dataset, ML Models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4393096" y="18983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460069" y="2083040"/>
            <a:ext cx="11433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considering all evaluation metrics,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F1-score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87%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for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FI-score is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86.9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Highest accuracy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(even though only slightly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has an accuracy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8.38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our main evaluation metric is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F1-score: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 is a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better metric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accuracy for our use case, due to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imbalances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since Logistic Regression has both the highest F1-score and accuracy, we can conclude that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Recommendations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79121" y="1681592"/>
            <a:ext cx="114339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comments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Bank-Full dataset, we have shown that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 among all the models tested, with a weighted average F1-score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0.87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Bank-Additional-Full dataset, we have shown that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 among the models considered in the experiment, with the highest recorded F1-score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0.87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the F1-score for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869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study, the models were implemented using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default hyperparameters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recommendation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 Bank should select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Bank-Full dataset) and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Bank-Additional-Full dataset)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their baseline models for predicting whether a given customer will purchase their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 Bank should perform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hyperparameter tuning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methods such as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GridSearchCV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and/or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RandomizedSearchCV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improve the model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baseline by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achieving a higher weighted average F1-score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" type="subTitle"/>
          </p:nvPr>
        </p:nvSpPr>
        <p:spPr>
          <a:xfrm>
            <a:off x="5872480" y="2601119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18" y="6109624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733142" y="0"/>
            <a:ext cx="6458857" cy="685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Problem Statement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Approach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Results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Final 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62000" y="18126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None/>
            </a:pPr>
            <a:r>
              <a:rPr b="1" i="0" lang="en-US" sz="2000">
                <a:solidFill>
                  <a:srgbClr val="2D3B45"/>
                </a:solidFill>
              </a:rPr>
              <a:t>The Client</a:t>
            </a:r>
            <a:endParaRPr b="0" i="0" sz="20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800"/>
              <a:buNone/>
            </a:pPr>
            <a:r>
              <a:rPr b="0" i="0" lang="en-US" sz="1800">
                <a:solidFill>
                  <a:srgbClr val="2D3B45"/>
                </a:solidFill>
              </a:rPr>
              <a:t>ABC Bank wants to sell its term deposit product to customers. </a:t>
            </a:r>
            <a:r>
              <a:rPr lang="en-US" sz="1800">
                <a:solidFill>
                  <a:srgbClr val="2D3B45"/>
                </a:solidFill>
              </a:rPr>
              <a:t>B</a:t>
            </a:r>
            <a:r>
              <a:rPr b="0" i="0" lang="en-US" sz="1800">
                <a:solidFill>
                  <a:srgbClr val="2D3B45"/>
                </a:solidFill>
              </a:rPr>
              <a:t>efore launching the product, they want to develop a model which help them in understanding whether a particular customer will buy their product or not (based on customer's past interaction with bank or other Financial Institution).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None/>
            </a:pPr>
            <a:r>
              <a:rPr b="1" lang="en-US" sz="2000">
                <a:solidFill>
                  <a:srgbClr val="2D3B45"/>
                </a:solidFill>
              </a:rPr>
              <a:t>Our Mission</a:t>
            </a:r>
            <a:endParaRPr b="0" i="0" sz="20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800"/>
              <a:buNone/>
            </a:pPr>
            <a:r>
              <a:rPr lang="en-US" sz="1800">
                <a:solidFill>
                  <a:srgbClr val="2D3B45"/>
                </a:solidFill>
              </a:rPr>
              <a:t>Build a machine learning </a:t>
            </a:r>
            <a:r>
              <a:rPr b="0" i="0" lang="en-US" sz="1800">
                <a:solidFill>
                  <a:srgbClr val="2D3B45"/>
                </a:solidFill>
              </a:rPr>
              <a:t>model that helps ABC Bank shortlist customers whose chances of buying the product is more so that their marketing channel (tele marketing, SMS/email marketing etc) can focus only </a:t>
            </a:r>
            <a:r>
              <a:rPr lang="en-US" sz="1800">
                <a:solidFill>
                  <a:srgbClr val="2D3B45"/>
                </a:solidFill>
              </a:rPr>
              <a:t>on </a:t>
            </a:r>
            <a:r>
              <a:rPr b="0" i="0" lang="en-US" sz="1800">
                <a:solidFill>
                  <a:srgbClr val="2D3B45"/>
                </a:solidFill>
              </a:rPr>
              <a:t>those customers.</a:t>
            </a:r>
            <a:endParaRPr sz="1800"/>
          </a:p>
        </p:txBody>
      </p:sp>
      <p:sp>
        <p:nvSpPr>
          <p:cNvPr id="100" name="Google Shape;100;p15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46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380556" y="1191078"/>
            <a:ext cx="112718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Used both the bank-full and bank-additional datasets to explore the maximum number of features for our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Performed EDA to identify and fix any problems with the data before feeding this data to the model: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categorical features was a major component of the data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Approach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80556" y="2576568"/>
            <a:ext cx="112718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Implemented different families of machine learning models and fit them to our final data: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model (e.g., Gradient Boosting)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model (e.g., Logistic Regression)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Tree-based model (e.g., Random Forest)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80556" y="4716284"/>
            <a:ext cx="107214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Feature selection algorithms were used to identify the most important feature for each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Models were evaluated and compared using metrics such as accuracy, precision, recall, and F1-score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-850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838199" y="59927"/>
            <a:ext cx="1091979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Bank-Full Dataset, Feature importance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056416" y="2439911"/>
            <a:ext cx="335655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feature for predicting whether an individual customer will buy the product is their balance, as shown here.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 in importance is quite substantial. Most of the other features are quite unimportant in comparison to the balance variable.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histogram&#10;&#10;Description automatically generated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0905" y="1424392"/>
            <a:ext cx="6033052" cy="524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pic>
        <p:nvPicPr>
          <p:cNvPr descr="Table&#10;&#10;Description automatically generated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802" y="2771062"/>
            <a:ext cx="3625085" cy="2882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460069" y="1445417"/>
            <a:ext cx="99192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different models were instantiated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preliminary model testing, the mean cross-validation scores were computed using the training set to identify top candidates. The results are shown in the table below: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60069" y="5784574"/>
            <a:ext cx="97871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these results, the top 3 most promising candidates were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Classifier, Random Forest Classifier, and Logistic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3 models were therefore selected to be fit to the data and evaluated using the test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le&#10;&#10;Description automatically generated"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6241" y="4876922"/>
            <a:ext cx="5499100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345" y="2208842"/>
            <a:ext cx="5331791" cy="1692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140" name="Google Shape;14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7566" y="2172758"/>
            <a:ext cx="5413513" cy="157593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1361661" y="1739348"/>
            <a:ext cx="27640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693754" y="4458379"/>
            <a:ext cx="6107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8335341" y="1713708"/>
            <a:ext cx="6107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460069" y="2172758"/>
            <a:ext cx="11271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838200" y="59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Bank-Full Dataset, ML Models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393096" y="1898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460069" y="2083040"/>
            <a:ext cx="11433757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considering all evaluation metrics,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candidate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weighted average of F1-score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0.87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accuracy of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90%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our main evaluation metric is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weighted average F1-score: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average F1-score is a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better metric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accuracy for our use case, due to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imbalances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since it has the highest weighted average F1-score, we can conclude that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best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0" y="-8500"/>
            <a:ext cx="12192000" cy="1364400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838199" y="59927"/>
            <a:ext cx="1091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Results: Bank-Addition-Full Dataset, Feature importance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1056416" y="2439911"/>
            <a:ext cx="3356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feature for predicting whether an individual customer will buy the product is their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euribor3m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shown here. The next most significant feature is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other features are quite unimportant in comparison to the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euribor3m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6675" y="1612975"/>
            <a:ext cx="6076126" cy="51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