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ML models were instantiated: Random Forest Classifier, and 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000" y="2958551"/>
            <a:ext cx="3473800" cy="1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300" y="4863422"/>
            <a:ext cx="59721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87%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FI-score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86.9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Highest accuracy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 though 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has an accuracy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8.38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Logistic Regression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we have shown that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a weighted average F1-score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 have shown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considered in the experiment, with the highest recorded F1-score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869</a:t>
            </a: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Bank-Full dataset) and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Bank-Additional-Full dataset)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weighted average F1-score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FF6600"/>
              </a:solidFill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 i="0">
                <a:solidFill>
                  <a:srgbClr val="2D3B45"/>
                </a:solidFill>
              </a:rPr>
              <a:t>The Client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 b="0" i="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lang="en-US" sz="1800" b="0" i="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>
                <a:solidFill>
                  <a:srgbClr val="2D3B45"/>
                </a:solidFill>
              </a:rPr>
              <a:t>Our Mission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lang="en-US" sz="1800" b="0" i="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lang="en-US" sz="1800" b="0" i="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id="126" name="Google Shape;126;p18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weighted average F1-score of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(tied with Random Forest)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accuracy of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weighted average F1-score: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F1-score is a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both the tied highest weighted average F1-score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highest accuracy,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conclude that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Bank-Addition-Full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Macintosh PowerPoint</Application>
  <PresentationFormat>Widescreen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   Agenda</vt:lpstr>
      <vt:lpstr>Problem Statement</vt:lpstr>
      <vt:lpstr>Approach</vt:lpstr>
      <vt:lpstr>Results: Bank-Full Dataset, Feature importance</vt:lpstr>
      <vt:lpstr>Results: Bank-Full Dataset, ML Models</vt:lpstr>
      <vt:lpstr>Results: Bank-Full Dataset, ML Models</vt:lpstr>
      <vt:lpstr>Results: Bank-Full Dataset, ML Models</vt:lpstr>
      <vt:lpstr>Results: Bank-Addition-Full Dataset, Feature importance</vt:lpstr>
      <vt:lpstr>Results: Bank-Additional-Full Dataset, ML Models</vt:lpstr>
      <vt:lpstr>Results: Bank-Additional-Full Dataset, ML Models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Vikas Vig</cp:lastModifiedBy>
  <cp:revision>1</cp:revision>
  <dcterms:modified xsi:type="dcterms:W3CDTF">2023-03-31T00:45:16Z</dcterms:modified>
</cp:coreProperties>
</file>