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dd6545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28dd65454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dd6545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28dd65454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dd654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28dd6545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</a:t>
            </a:r>
            <a:r>
              <a:rPr b="1" lang="en-US">
                <a:solidFill>
                  <a:schemeClr val="accent2"/>
                </a:solidFill>
              </a:rPr>
              <a:t>Additional-</a:t>
            </a:r>
            <a:r>
              <a:rPr b="1" lang="en-US">
                <a:solidFill>
                  <a:schemeClr val="accent2"/>
                </a:solidFill>
              </a:rPr>
              <a:t>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ML models were instantiated: Random Forest Classifier, and Logistic Regression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2727549"/>
            <a:ext cx="3903550" cy="1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89%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Classifier, which has an accuracy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88.38%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have shown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the highest recorded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shown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in the experiment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highest recorded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Random Forest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0.36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Bank-Full dataset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F1-score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i="0" lang="en-US" sz="2000">
                <a:solidFill>
                  <a:srgbClr val="2D3B45"/>
                </a:solidFill>
              </a:rPr>
              <a:t>The Client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b="0" i="0" lang="en-US" sz="180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b="0" i="0" lang="en-US" sz="180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lang="en-US" sz="2000">
                <a:solidFill>
                  <a:srgbClr val="2D3B45"/>
                </a:solidFill>
              </a:rPr>
              <a:t>Our Mission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b="0" i="0" lang="en-US" sz="180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b="0" i="0" lang="en-US" sz="180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/>
          </a:p>
        </p:txBody>
      </p:sp>
      <p:pic>
        <p:nvPicPr>
          <p:cNvPr descr="Chart, histogram&#10;&#10;Description automatically generated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descr="Table&#10;&#10;Description automatically generated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0.35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highest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89%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slightly less than Gradient Boosting Classifier, which has an accuracy of 90%)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the highest F1-score, we can conclude that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</a:t>
            </a:r>
            <a:r>
              <a:rPr b="1" lang="en-US">
                <a:solidFill>
                  <a:schemeClr val="accent2"/>
                </a:solidFill>
              </a:rPr>
              <a:t>Addition-</a:t>
            </a:r>
            <a:r>
              <a:rPr b="1" lang="en-US">
                <a:solidFill>
                  <a:schemeClr val="accent2"/>
                </a:solidFill>
              </a:rPr>
              <a:t>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