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8dd6545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28dd6545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8dd65454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28dd65454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8dd6545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28dd6545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19" y="-28320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701892" y="1227404"/>
            <a:ext cx="11145551" cy="4139595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Week 13: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Final presentation for bank marketing campaign project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18252" y="4611757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Rayhanul Islam Rumel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670273" y="4601818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Amogh Vig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Bank-Additional-Full Dataset, ML Models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60069" y="1445417"/>
            <a:ext cx="991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different ML models were instantiated: Random Forest Classifier, and Logistic Regression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00" y="2741622"/>
            <a:ext cx="5801374" cy="21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75" y="2727549"/>
            <a:ext cx="3903550" cy="12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990600" y="2267675"/>
            <a:ext cx="220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392950" y="2267675"/>
            <a:ext cx="159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460069" y="2172758"/>
            <a:ext cx="11271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Bank-Additional-Full Dataset, ML Models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60069" y="2083040"/>
            <a:ext cx="114339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F1-score of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((0.94+0.32)/2) or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ighest accuracy of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89%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slightly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Classifier, which has an accuracy of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88.38%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F1-score: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 is a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both the highest F1-score and accuracy, we can conclude that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Recommendations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79121" y="1681592"/>
            <a:ext cx="11433900" cy="4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comments</a:t>
            </a:r>
            <a:endParaRPr dirty="0"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Bank-Full dataset, we have shown that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all the models tested, with a weighted average F1-score of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Bank-Additional-Full dataset, we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shown that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the models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 in the experiment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the highest recorded F1-score of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((0.94+0.32)/2) or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63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 F1-score for Random Forest Classifier was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0.36</a:t>
            </a: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study, the models were implemented using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 hyperparameters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recommendation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select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 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Bank-Full dataset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(for Bank-Additional-Full dataset)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their baseline models for predicting whether a given customer will purchase their product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perform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hyperparameter tuning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methods such as </a:t>
            </a:r>
            <a:r>
              <a:rPr lang="en-US" sz="1800" b="0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and/or </a:t>
            </a:r>
            <a:r>
              <a:rPr lang="en-US" sz="1800" b="0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RandomizedSearchCV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improve the model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baseline by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achieving a higher weighted average F1-score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sz="6600">
              <a:solidFill>
                <a:srgbClr val="FF6600"/>
              </a:solidFill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18" y="6109624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5733142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FF66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Problem Statement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Approach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Results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Final Recommendations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FF66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62000" y="18126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lang="en-US" sz="2000" b="1" i="0">
                <a:solidFill>
                  <a:srgbClr val="2D3B45"/>
                </a:solidFill>
              </a:rPr>
              <a:t>The Client</a:t>
            </a:r>
            <a:endParaRPr sz="2000" b="0" i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lang="en-US" sz="1800" b="0" i="0">
                <a:solidFill>
                  <a:srgbClr val="2D3B45"/>
                </a:solidFill>
              </a:rPr>
              <a:t>ABC Bank wants to sell its term deposit product to customers. </a:t>
            </a:r>
            <a:r>
              <a:rPr lang="en-US" sz="1800">
                <a:solidFill>
                  <a:srgbClr val="2D3B45"/>
                </a:solidFill>
              </a:rPr>
              <a:t>B</a:t>
            </a:r>
            <a:r>
              <a:rPr lang="en-US" sz="1800" b="0" i="0">
                <a:solidFill>
                  <a:srgbClr val="2D3B45"/>
                </a:solidFill>
              </a:rPr>
              <a:t>efore launching the product, they want to develop a model which help them in understanding whether a particular customer will buy their product or not (based on customer's past interaction with bank or other Financial Institution).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lang="en-US" sz="2000" b="1">
                <a:solidFill>
                  <a:srgbClr val="2D3B45"/>
                </a:solidFill>
              </a:rPr>
              <a:t>Our Mission</a:t>
            </a:r>
            <a:endParaRPr sz="2000" b="0" i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lang="en-US" sz="1800">
                <a:solidFill>
                  <a:srgbClr val="2D3B45"/>
                </a:solidFill>
              </a:rPr>
              <a:t>Build a machine learning </a:t>
            </a:r>
            <a:r>
              <a:rPr lang="en-US" sz="1800" b="0" i="0">
                <a:solidFill>
                  <a:srgbClr val="2D3B45"/>
                </a:solidFill>
              </a:rPr>
              <a:t>model that helps ABC Bank shortlist customers whose chances of buying the product is more so that their marketing channel (tele marketing, SMS/email marketing etc) can focus only </a:t>
            </a:r>
            <a:r>
              <a:rPr lang="en-US" sz="1800">
                <a:solidFill>
                  <a:srgbClr val="2D3B45"/>
                </a:solidFill>
              </a:rPr>
              <a:t>on </a:t>
            </a:r>
            <a:r>
              <a:rPr lang="en-US" sz="1800" b="0" i="0">
                <a:solidFill>
                  <a:srgbClr val="2D3B45"/>
                </a:solidFill>
              </a:rPr>
              <a:t>those customers.</a:t>
            </a:r>
            <a:endParaRPr sz="1800"/>
          </a:p>
        </p:txBody>
      </p:sp>
      <p:sp>
        <p:nvSpPr>
          <p:cNvPr id="100" name="Google Shape;100;p1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80556" y="119107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Used both the bank-full and bank-additional datasets to explore the maximum number of features for our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Performed EDA to identify and fix any problems with the data before feeding this data to the model: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categorical features was a major component of the data processing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Approach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80556" y="257656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Implemented different families of machine learning models and fit them to our final data: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model (e.g., Gradient Boosting)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 (e.g., Logistic Regression)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 (e.g., Random Forest)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80556" y="4716284"/>
            <a:ext cx="107214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Feature selection algorithms were used to identify the most important feature for each dataset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Models were evaluated and compared using metrics such as accuracy, precision, recall, and F1-score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-850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199" y="59927"/>
            <a:ext cx="109197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Feature importance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056416" y="2439911"/>
            <a:ext cx="335655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balance, as shown here.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in importance is quite substantial. Most of the other features are quite unimportant in comparison to the balance variable.</a:t>
            </a:r>
            <a:endParaRPr/>
          </a:p>
        </p:txBody>
      </p:sp>
      <p:pic>
        <p:nvPicPr>
          <p:cNvPr id="118" name="Google Shape;118;p17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905" y="1424392"/>
            <a:ext cx="6033052" cy="524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pic>
        <p:nvPicPr>
          <p:cNvPr id="126" name="Google Shape;126;p18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802" y="2771062"/>
            <a:ext cx="3625085" cy="2882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60069" y="1445417"/>
            <a:ext cx="99192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different models were instantiated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preliminary model testing, the mean cross-validation scores were computed using the training set to identify top candidates. The results are shown in the table below: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0069" y="5784574"/>
            <a:ext cx="97871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these results, the top 3 most promising candidates were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Classifier, Random Forest Classifier, and Logistic Regression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3 models were therefore selected to be fit to the data and evaluated using the test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6241" y="4876922"/>
            <a:ext cx="54991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345" y="2208842"/>
            <a:ext cx="5331791" cy="169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 descr="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57566" y="2172758"/>
            <a:ext cx="5413513" cy="157593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1361661" y="1739348"/>
            <a:ext cx="27640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693754" y="4458379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8335341" y="1713708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60069" y="2083040"/>
            <a:ext cx="1143375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weighted average F1-score of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(tied with Random Forest)</a:t>
            </a:r>
            <a:endParaRPr dirty="0">
              <a:solidFill>
                <a:schemeClr val="tx1"/>
              </a:solidFill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 of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90%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weighted average F1-score: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average F1-score is a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it has both the tied highest weighted average F1-score and the highest accuracy, we can conclude that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-8500"/>
            <a:ext cx="12192000" cy="13644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38199" y="59927"/>
            <a:ext cx="10919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Bank-Addition-Full Dataset, Feature importance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056416" y="2439911"/>
            <a:ext cx="33567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shown here. The next most significant feature is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other features are quite unimportant in comparison to the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75" y="1612975"/>
            <a:ext cx="6076126" cy="51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882</Words>
  <Application>Microsoft Macintosh PowerPoint</Application>
  <PresentationFormat>Widescreen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   Agenda</vt:lpstr>
      <vt:lpstr>Problem Statement</vt:lpstr>
      <vt:lpstr>Approach</vt:lpstr>
      <vt:lpstr>Results: Bank-Full Dataset, Feature importance</vt:lpstr>
      <vt:lpstr>Results: Bank-Full Dataset, ML Models</vt:lpstr>
      <vt:lpstr>Results: Bank-Full Dataset, ML Models</vt:lpstr>
      <vt:lpstr>Results: Bank-Full Dataset, ML Models</vt:lpstr>
      <vt:lpstr>Results: Bank-Addition-Full Dataset, Feature importance</vt:lpstr>
      <vt:lpstr>Results: Bank-Additional-Full Dataset, ML Models</vt:lpstr>
      <vt:lpstr>Results: Bank-Additional-Full Dataset, ML Models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Vikas Vig</cp:lastModifiedBy>
  <cp:revision>2</cp:revision>
  <dcterms:modified xsi:type="dcterms:W3CDTF">2023-03-31T00:22:00Z</dcterms:modified>
</cp:coreProperties>
</file>