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585" y="3913281"/>
            <a:ext cx="6785415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Dynamic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Riry</a:t>
            </a:r>
            <a:r>
              <a:rPr lang="en-US" dirty="0" smtClean="0"/>
              <a:t> &amp; André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Thanks!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39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3 tasks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664244"/>
            <a:ext cx="7583488" cy="271100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4400" dirty="0" smtClean="0"/>
              <a:t>Inventory planning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Packing products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Delivery planning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Inventory </a:t>
            </a:r>
            <a:r>
              <a:rPr lang="fr-CA" sz="4800" b="1" dirty="0" smtClean="0"/>
              <a:t>Planning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1902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Determine </a:t>
            </a:r>
            <a:r>
              <a:rPr lang="en-US" sz="3600" dirty="0"/>
              <a:t>the minimum capacity needed to store all of the supplies before they are </a:t>
            </a:r>
            <a:r>
              <a:rPr lang="en-US" sz="3600" dirty="0" smtClean="0"/>
              <a:t>shipped.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2326640"/>
            <a:ext cx="372120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Packing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581" y="1981201"/>
            <a:ext cx="4023360" cy="3975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Pack a single container as densely as possible or pack all objects using as fell containers as possible.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1" y="2522220"/>
            <a:ext cx="3263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Delivery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Find the optimal set of rules in order to delivery to a given set of customers.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070" y="2304263"/>
            <a:ext cx="3566681" cy="34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DP to all problems? Are you sure?</a:t>
            </a:r>
            <a:endParaRPr lang="en-US" sz="4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444491" y="2071449"/>
            <a:ext cx="2654300" cy="20343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103154"/>
                </a:solidFill>
              </a:rPr>
              <a:t>Packing Products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rgbClr val="FF7F01"/>
                </a:solidFill>
              </a:rPr>
              <a:t>(knapsack problem)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76301" y="2071449"/>
            <a:ext cx="2654300" cy="20255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Delivery Planning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rgbClr val="FF7F01"/>
                </a:solidFill>
              </a:rPr>
              <a:t>(shortest path problem)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28023" y="4304124"/>
            <a:ext cx="2654300" cy="20343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103154"/>
                </a:solidFill>
              </a:rPr>
              <a:t>Inventory Planning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(time optimal control)</a:t>
            </a:r>
          </a:p>
        </p:txBody>
      </p:sp>
    </p:spTree>
    <p:extLst>
      <p:ext uri="{BB962C8B-B14F-4D97-AF65-F5344CB8AC3E}">
        <p14:creationId xmlns:p14="http://schemas.microsoft.com/office/powerpoint/2010/main" val="29621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About Dynamic Programming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Is a way to solve a complex problem by breaking it down into a collection of simpler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Overlapping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Top-down and bottom-up approaches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463" y="5957048"/>
            <a:ext cx="7583488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1680" y="5913120"/>
            <a:ext cx="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2430298" y="5410314"/>
            <a:ext cx="696925" cy="441599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1950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7347738" y="5410314"/>
            <a:ext cx="696925" cy="441599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Let’s solve Inventory Planning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is-IS" dirty="0" smtClean="0"/>
              <a:t>A B2B client creates an order for the next 4 months</a:t>
            </a:r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The items are delivered at the end of each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are able to produce 400 items a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If we produce more than 200 items in any month, we need to hire more staff at $4000 per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Stock carry over from one month to another costs </a:t>
            </a:r>
            <a:r>
              <a:rPr lang="is-IS" sz="1400" dirty="0"/>
              <a:t>$500 a month</a:t>
            </a:r>
            <a:r>
              <a:rPr lang="is-IS" sz="1400" dirty="0" smtClean="0"/>
              <a:t> for each 100 items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have zero items in stock now and we plan to have zero items in stock at the end of December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76296"/>
              </p:ext>
            </p:extLst>
          </p:nvPr>
        </p:nvGraphicFramePr>
        <p:xfrm>
          <a:off x="2123440" y="2636519"/>
          <a:ext cx="4354285" cy="131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Items schedule for delivery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2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Overlapping sub-problems</a:t>
            </a:r>
            <a:endParaRPr lang="en-US" sz="4400" b="1" dirty="0"/>
          </a:p>
        </p:txBody>
      </p:sp>
      <p:sp>
        <p:nvSpPr>
          <p:cNvPr id="5" name="Oval 4"/>
          <p:cNvSpPr/>
          <p:nvPr/>
        </p:nvSpPr>
        <p:spPr>
          <a:xfrm>
            <a:off x="5406391" y="4846423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06391" y="299720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11304" y="299720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659916" y="4846423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723178" y="3149600"/>
            <a:ext cx="151476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92698" y="3261360"/>
            <a:ext cx="1514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33338" y="5151120"/>
            <a:ext cx="151476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723178" y="5273040"/>
            <a:ext cx="1514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946400" y="3749040"/>
            <a:ext cx="1016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078480" y="3749040"/>
            <a:ext cx="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801360" y="3749040"/>
            <a:ext cx="1016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933440" y="3749040"/>
            <a:ext cx="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723178" y="3677920"/>
            <a:ext cx="1683213" cy="109728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3616960" y="3749040"/>
            <a:ext cx="1696720" cy="109738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509158" y="3556000"/>
            <a:ext cx="1804522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616960" y="3616960"/>
            <a:ext cx="1789431" cy="1229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ircular Arrow 36"/>
          <p:cNvSpPr/>
          <p:nvPr/>
        </p:nvSpPr>
        <p:spPr>
          <a:xfrm rot="10800000">
            <a:off x="2865120" y="524256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ular Arrow 37"/>
          <p:cNvSpPr/>
          <p:nvPr/>
        </p:nvSpPr>
        <p:spPr>
          <a:xfrm rot="10800000">
            <a:off x="5618480" y="527304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ular Arrow 38"/>
          <p:cNvSpPr/>
          <p:nvPr/>
        </p:nvSpPr>
        <p:spPr>
          <a:xfrm>
            <a:off x="2915920" y="263144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ular Arrow 39"/>
          <p:cNvSpPr/>
          <p:nvPr/>
        </p:nvSpPr>
        <p:spPr>
          <a:xfrm>
            <a:off x="5618480" y="263144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96762" y="3860800"/>
            <a:ext cx="965403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</p:txBody>
      </p:sp>
      <p:sp>
        <p:nvSpPr>
          <p:cNvPr id="58" name="Oval 57"/>
          <p:cNvSpPr/>
          <p:nvPr/>
        </p:nvSpPr>
        <p:spPr>
          <a:xfrm>
            <a:off x="7581482" y="3870960"/>
            <a:ext cx="965403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</a:p>
        </p:txBody>
      </p:sp>
      <p:sp>
        <p:nvSpPr>
          <p:cNvPr id="4" name="Left Brace 3"/>
          <p:cNvSpPr/>
          <p:nvPr/>
        </p:nvSpPr>
        <p:spPr>
          <a:xfrm>
            <a:off x="1859280" y="2387600"/>
            <a:ext cx="579120" cy="35458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339840" y="2387600"/>
            <a:ext cx="568960" cy="3545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1623" y="4155440"/>
            <a:ext cx="356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043629" y="4155440"/>
            <a:ext cx="431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4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2143</TotalTime>
  <Words>257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Pixel</vt:lpstr>
      <vt:lpstr>Dynamic Programming</vt:lpstr>
      <vt:lpstr>The 3 tasks</vt:lpstr>
      <vt:lpstr>Inventory Planning</vt:lpstr>
      <vt:lpstr>Packing products</vt:lpstr>
      <vt:lpstr>Delivery planning</vt:lpstr>
      <vt:lpstr>DP to all problems? Are you sure?</vt:lpstr>
      <vt:lpstr>About Dynamic Programming</vt:lpstr>
      <vt:lpstr>Let’s solve Inventory Planning</vt:lpstr>
      <vt:lpstr>Overlapping sub-problems</vt:lpstr>
      <vt:lpstr>Thanks!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SAP SAP</dc:creator>
  <cp:lastModifiedBy>SAP SAP</cp:lastModifiedBy>
  <cp:revision>126</cp:revision>
  <dcterms:created xsi:type="dcterms:W3CDTF">2016-07-03T20:23:50Z</dcterms:created>
  <dcterms:modified xsi:type="dcterms:W3CDTF">2016-09-11T02:00:14Z</dcterms:modified>
</cp:coreProperties>
</file>