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Second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6476"/>
              </p:ext>
            </p:extLst>
          </p:nvPr>
        </p:nvGraphicFramePr>
        <p:xfrm>
          <a:off x="779463" y="2012007"/>
          <a:ext cx="7583490" cy="444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November</a:t>
                      </a:r>
                      <a:endParaRPr lang="en-US" sz="14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= 500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* 500 = 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 4500</a:t>
                      </a:r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* 500 + 4000 =</a:t>
                      </a:r>
                      <a:r>
                        <a:rPr lang="en-US" sz="1400" baseline="0" dirty="0" smtClean="0"/>
                        <a:t> 4500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1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Third and forth steps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0050"/>
              </p:ext>
            </p:extLst>
          </p:nvPr>
        </p:nvGraphicFramePr>
        <p:xfrm>
          <a:off x="779463" y="2012007"/>
          <a:ext cx="7583490" cy="435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024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280031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96227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September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1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Finally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450976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CA" dirty="0" smtClean="0"/>
              <a:t>Sub-problems were solved, and now</a:t>
            </a:r>
            <a:r>
              <a:rPr lang="is-IS" dirty="0" smtClean="0"/>
              <a:t>...</a:t>
            </a:r>
            <a:r>
              <a:rPr lang="is-IS" dirty="0" smtClean="0"/>
              <a:t> ?</a:t>
            </a:r>
          </a:p>
          <a:p>
            <a:pPr>
              <a:buFont typeface="Arial"/>
              <a:buChar char="•"/>
            </a:pPr>
            <a:r>
              <a:rPr lang="is-IS" dirty="0" smtClean="0"/>
              <a:t>Let’s change the way we see these tables costs</a:t>
            </a:r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r>
              <a:rPr lang="is-IS" dirty="0" smtClean="0"/>
              <a:t>WOW! It looks like shortest path problem!</a:t>
            </a:r>
          </a:p>
        </p:txBody>
      </p:sp>
      <p:sp>
        <p:nvSpPr>
          <p:cNvPr id="4" name="Oval 3"/>
          <p:cNvSpPr/>
          <p:nvPr/>
        </p:nvSpPr>
        <p:spPr>
          <a:xfrm>
            <a:off x="5913120" y="3804920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36720" y="3246120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6720" y="4241800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2400" y="4788648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92400" y="3596640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87463" y="4135120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6720" y="5205208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13120" y="4890248"/>
            <a:ext cx="599440" cy="55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Determine </a:t>
            </a:r>
            <a:r>
              <a:rPr lang="en-US" sz="3600" dirty="0"/>
              <a:t>the minimum capacity needed to store all of the supplies before they are </a:t>
            </a:r>
            <a:r>
              <a:rPr lang="en-US" sz="3600" dirty="0" smtClean="0"/>
              <a:t>shipped.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581" y="1981201"/>
            <a:ext cx="4023360" cy="397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Pack a single container as densely as possible or pack all objects using as fell containers as possible.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Delivery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Find the optimal set of rules in order to delivery to a given set of customers.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55" y="2583180"/>
            <a:ext cx="367049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knapsack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Delivery </a:t>
            </a:r>
            <a:r>
              <a:rPr lang="en-US" sz="4000" dirty="0"/>
              <a:t>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 shortest path problem 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 ??? 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Is a way to solve a complex problem by breaking it down into a collection of simpler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Optimal substructure and overlapping sub-problems</a:t>
            </a:r>
          </a:p>
          <a:p>
            <a:pPr>
              <a:buFont typeface="Arial"/>
              <a:buChar char="•"/>
            </a:pPr>
            <a:r>
              <a:rPr lang="en-US" dirty="0" smtClean="0"/>
              <a:t>Top-down and bottom-up approaches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60832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timeline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</a:t>
            </a:r>
            <a:r>
              <a:rPr lang="en-US" sz="4400" b="1" dirty="0" smtClean="0"/>
              <a:t>Inventory Planning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is-IS" dirty="0" smtClean="0"/>
              <a:t>A B2B client creates an order for the next 4 months</a:t>
            </a:r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The items are delivered at the end of each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are able to produce 400 items a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If we produce more than 200 items in any month, we need to hire more staff at $4000 per month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Stock carry over from one month to another costs </a:t>
            </a:r>
            <a:r>
              <a:rPr lang="is-IS" sz="1400" dirty="0"/>
              <a:t>$500 a month</a:t>
            </a:r>
            <a:r>
              <a:rPr lang="is-IS" sz="1400" dirty="0" smtClean="0"/>
              <a:t> for each 100 items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r>
              <a:rPr lang="is-IS" sz="1400" dirty="0" smtClean="0"/>
              <a:t>We have zero items in stock now and we plan to have zero items in stock at the end of December</a:t>
            </a:r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76296"/>
              </p:ext>
            </p:extLst>
          </p:nvPr>
        </p:nvGraphicFramePr>
        <p:xfrm>
          <a:off x="2123440" y="2636519"/>
          <a:ext cx="4354285" cy="131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Items schedule for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First step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359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 smtClean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  <a:p>
            <a:pPr>
              <a:lnSpc>
                <a:spcPct val="50000"/>
              </a:lnSpc>
              <a:buFont typeface="Arial"/>
              <a:buChar char="•"/>
            </a:pPr>
            <a:endParaRPr lang="is-I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81"/>
              </p:ext>
            </p:extLst>
          </p:nvPr>
        </p:nvGraphicFramePr>
        <p:xfrm>
          <a:off x="779463" y="2297383"/>
          <a:ext cx="7583490" cy="36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15"/>
                <a:gridCol w="1263915"/>
                <a:gridCol w="1263915"/>
                <a:gridCol w="1263915"/>
                <a:gridCol w="1263915"/>
                <a:gridCol w="1263915"/>
              </a:tblGrid>
              <a:tr h="17615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to be delivered that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items in stock at start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Production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</a:t>
                      </a:r>
                      <a:r>
                        <a:rPr lang="en-US" sz="1400" baseline="0" dirty="0" smtClean="0"/>
                        <a:t> items in stock at end of month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 4000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1 = 500 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* 2 = 1000</a:t>
                      </a:r>
                      <a:endParaRPr lang="en-US" sz="1400" dirty="0"/>
                    </a:p>
                  </a:txBody>
                  <a:tcPr anchor="ctr"/>
                </a:tc>
              </a:tr>
              <a:tr h="47625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r>
                        <a:rPr lang="en-US" sz="1400" baseline="0" dirty="0" smtClean="0"/>
                        <a:t> * 3 = 1500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0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1786</TotalTime>
  <Words>459</Words>
  <Application>Microsoft Macintosh PowerPoint</Application>
  <PresentationFormat>On-screen Show 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Pixel</vt:lpstr>
      <vt:lpstr>Dynamic Programming</vt:lpstr>
      <vt:lpstr>The 3 tasks</vt:lpstr>
      <vt:lpstr>Inventory Planning</vt:lpstr>
      <vt:lpstr>Packing products</vt:lpstr>
      <vt:lpstr>Delivery planning</vt:lpstr>
      <vt:lpstr>DP to all problems? Are you sure?</vt:lpstr>
      <vt:lpstr>About Dynamic Programming</vt:lpstr>
      <vt:lpstr>Let’s solve Inventory Planning</vt:lpstr>
      <vt:lpstr>First step</vt:lpstr>
      <vt:lpstr>Second step</vt:lpstr>
      <vt:lpstr>Third and forth steps</vt:lpstr>
      <vt:lpstr>Finally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86</cp:revision>
  <dcterms:created xsi:type="dcterms:W3CDTF">2016-07-03T20:23:50Z</dcterms:created>
  <dcterms:modified xsi:type="dcterms:W3CDTF">2016-07-21T12:31:18Z</dcterms:modified>
</cp:coreProperties>
</file>